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9" r:id="rId3"/>
    <p:sldId id="258" r:id="rId4"/>
    <p:sldId id="266" r:id="rId5"/>
    <p:sldId id="29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A9"/>
    <a:srgbClr val="014C85"/>
    <a:srgbClr val="E3E4D6"/>
    <a:srgbClr val="E5E5E5"/>
    <a:srgbClr val="E1D4C4"/>
    <a:srgbClr val="F3EEE8"/>
    <a:srgbClr val="F5EAE6"/>
    <a:srgbClr val="F6F6F6"/>
    <a:srgbClr val="B48164"/>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6" autoAdjust="0"/>
    <p:restoredTop sz="88377" autoAdjust="0"/>
  </p:normalViewPr>
  <p:slideViewPr>
    <p:cSldViewPr snapToGrid="0">
      <p:cViewPr varScale="1">
        <p:scale>
          <a:sx n="200" d="100"/>
          <a:sy n="200" d="100"/>
        </p:scale>
        <p:origin x="368"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832"/>
    </p:cViewPr>
  </p:sorterViewPr>
  <p:notesViewPr>
    <p:cSldViewPr snapToGrid="0">
      <p:cViewPr varScale="1">
        <p:scale>
          <a:sx n="171" d="100"/>
          <a:sy n="171" d="100"/>
        </p:scale>
        <p:origin x="534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00D776-2F2B-E291-3000-F9A9FF83CC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A25971C-CBEB-1B26-3221-8C748136F7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3ED7D8-0F21-4E13-BE11-E536F52F2C2A}" type="datetimeFigureOut">
              <a:rPr lang="en-US" smtClean="0"/>
              <a:t>8/17/24</a:t>
            </a:fld>
            <a:endParaRPr lang="en-US"/>
          </a:p>
        </p:txBody>
      </p:sp>
      <p:sp>
        <p:nvSpPr>
          <p:cNvPr id="4" name="Footer Placeholder 3">
            <a:extLst>
              <a:ext uri="{FF2B5EF4-FFF2-40B4-BE49-F238E27FC236}">
                <a16:creationId xmlns:a16="http://schemas.microsoft.com/office/drawing/2014/main" id="{81A18D4D-A18C-FE71-8E88-75BA69C2A6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60C436-6196-D96F-5EBF-51D34FFE79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3A5C34-5AC6-47C5-A406-6D32DD964108}" type="slidenum">
              <a:rPr lang="en-US" smtClean="0"/>
              <a:t>‹#›</a:t>
            </a:fld>
            <a:endParaRPr lang="en-US"/>
          </a:p>
        </p:txBody>
      </p:sp>
    </p:spTree>
    <p:extLst>
      <p:ext uri="{BB962C8B-B14F-4D97-AF65-F5344CB8AC3E}">
        <p14:creationId xmlns:p14="http://schemas.microsoft.com/office/powerpoint/2010/main" val="2456760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0238D-F3F5-C143-B100-2AF699F2DE91}" type="datetimeFigureOut">
              <a:rPr lang="en-US" smtClean="0"/>
              <a:t>8/17/24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9E314-3BBB-604E-86F8-A7B58D4DE713}" type="slidenum">
              <a:rPr lang="en-US" smtClean="0"/>
              <a:t>‹#›</a:t>
            </a:fld>
            <a:endParaRPr lang="en-US"/>
          </a:p>
        </p:txBody>
      </p:sp>
    </p:spTree>
    <p:extLst>
      <p:ext uri="{BB962C8B-B14F-4D97-AF65-F5344CB8AC3E}">
        <p14:creationId xmlns:p14="http://schemas.microsoft.com/office/powerpoint/2010/main" val="314016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Speaking Notes:</a:t>
            </a:r>
            <a:br>
              <a:rPr lang="en-US" dirty="0"/>
            </a:br>
            <a:r>
              <a:rPr lang="en-US" dirty="0"/>
              <a:t>Welcome everyone, and thank you for joining us today. We are here to discuss an issue that affects millions of people globally and continues to grow—Alzheimer's and Dementia. This issue is often referred to as the "Silver Tsunami," and today, the Alzheimer's / Dementia Rotary Action Group is here to emphasize the urgent need for action.</a:t>
            </a:r>
          </a:p>
        </p:txBody>
      </p:sp>
      <p:sp>
        <p:nvSpPr>
          <p:cNvPr id="4" name="Slide Number Placeholder 3"/>
          <p:cNvSpPr>
            <a:spLocks noGrp="1"/>
          </p:cNvSpPr>
          <p:nvPr>
            <p:ph type="sldNum" sz="quarter" idx="5"/>
          </p:nvPr>
        </p:nvSpPr>
        <p:spPr/>
        <p:txBody>
          <a:bodyPr/>
          <a:lstStyle/>
          <a:p>
            <a:fld id="{7719E314-3BBB-604E-86F8-A7B58D4DE713}" type="slidenum">
              <a:rPr lang="en-US" smtClean="0"/>
              <a:t>1</a:t>
            </a:fld>
            <a:endParaRPr lang="en-US"/>
          </a:p>
        </p:txBody>
      </p:sp>
    </p:spTree>
    <p:extLst>
      <p:ext uri="{BB962C8B-B14F-4D97-AF65-F5344CB8AC3E}">
        <p14:creationId xmlns:p14="http://schemas.microsoft.com/office/powerpoint/2010/main" val="280020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Speaking Notes:</a:t>
            </a:r>
            <a:br>
              <a:rPr lang="en-US" dirty="0"/>
            </a:br>
            <a:r>
              <a:rPr lang="en-US" dirty="0"/>
              <a:t>The numbers are staggering. Currently, 50 million people worldwide are living with dementia, and this number is increasing by nearly 10 million every year. By 2050, it's projected that 152 million people will be affected. This isn’t just a statistic—it’s millions of lives, families, and communities impacted. The Silver Tsunami is not a distant wave; it's crashing on our shores right now.</a:t>
            </a:r>
          </a:p>
        </p:txBody>
      </p:sp>
      <p:sp>
        <p:nvSpPr>
          <p:cNvPr id="4" name="Slide Number Placeholder 3"/>
          <p:cNvSpPr>
            <a:spLocks noGrp="1"/>
          </p:cNvSpPr>
          <p:nvPr>
            <p:ph type="sldNum" sz="quarter" idx="5"/>
          </p:nvPr>
        </p:nvSpPr>
        <p:spPr/>
        <p:txBody>
          <a:bodyPr/>
          <a:lstStyle/>
          <a:p>
            <a:fld id="{7719E314-3BBB-604E-86F8-A7B58D4DE713}" type="slidenum">
              <a:rPr lang="en-US" smtClean="0"/>
              <a:t>2</a:t>
            </a:fld>
            <a:endParaRPr lang="en-US"/>
          </a:p>
        </p:txBody>
      </p:sp>
    </p:spTree>
    <p:extLst>
      <p:ext uri="{BB962C8B-B14F-4D97-AF65-F5344CB8AC3E}">
        <p14:creationId xmlns:p14="http://schemas.microsoft.com/office/powerpoint/2010/main" val="228528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Speaking Notes:</a:t>
            </a:r>
            <a:br>
              <a:rPr lang="en-US" dirty="0"/>
            </a:br>
            <a:r>
              <a:rPr lang="en-US" dirty="0"/>
              <a:t>Beyond the sheer numbers, the human toll of Alzheimer's and Dementia is devastating. Families are often overwhelmed by the emotional and financial burden of care. The global cost of dementia was $1 trillion in 2019, and this figure is expected to double by 2030. Unpaid caregivers, usually family members, bear the brunt of this responsibility, often at the cost of their own health and financial stability. The impact extends far beyond the individual with dementia, affecting entire families and communities.</a:t>
            </a:r>
          </a:p>
        </p:txBody>
      </p:sp>
      <p:sp>
        <p:nvSpPr>
          <p:cNvPr id="4" name="Slide Number Placeholder 3"/>
          <p:cNvSpPr>
            <a:spLocks noGrp="1"/>
          </p:cNvSpPr>
          <p:nvPr>
            <p:ph type="sldNum" sz="quarter" idx="5"/>
          </p:nvPr>
        </p:nvSpPr>
        <p:spPr/>
        <p:txBody>
          <a:bodyPr/>
          <a:lstStyle/>
          <a:p>
            <a:fld id="{7719E314-3BBB-604E-86F8-A7B58D4DE713}" type="slidenum">
              <a:rPr lang="en-US" smtClean="0"/>
              <a:t>3</a:t>
            </a:fld>
            <a:endParaRPr lang="en-US"/>
          </a:p>
        </p:txBody>
      </p:sp>
    </p:spTree>
    <p:extLst>
      <p:ext uri="{BB962C8B-B14F-4D97-AF65-F5344CB8AC3E}">
        <p14:creationId xmlns:p14="http://schemas.microsoft.com/office/powerpoint/2010/main" val="549381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Speaking Notes:</a:t>
            </a:r>
            <a:br>
              <a:rPr lang="en-US" dirty="0"/>
            </a:br>
            <a:r>
              <a:rPr lang="en-US" dirty="0"/>
              <a:t>So, what can we do? We need to push for increased funding for research to find a cure or better treatment options. Supporting caregivers, who are often forgotten in this conversation, is crucial. And we must advocate for policies that prioritize dementia care and research. This is not just a medical issue; it’s a societal one that requires all of us to step up.</a:t>
            </a:r>
          </a:p>
        </p:txBody>
      </p:sp>
      <p:sp>
        <p:nvSpPr>
          <p:cNvPr id="4" name="Slide Number Placeholder 3"/>
          <p:cNvSpPr>
            <a:spLocks noGrp="1"/>
          </p:cNvSpPr>
          <p:nvPr>
            <p:ph type="sldNum" sz="quarter" idx="5"/>
          </p:nvPr>
        </p:nvSpPr>
        <p:spPr/>
        <p:txBody>
          <a:bodyPr/>
          <a:lstStyle/>
          <a:p>
            <a:fld id="{7719E314-3BBB-604E-86F8-A7B58D4DE713}" type="slidenum">
              <a:rPr lang="en-US" smtClean="0"/>
              <a:t>4</a:t>
            </a:fld>
            <a:endParaRPr lang="en-US"/>
          </a:p>
        </p:txBody>
      </p:sp>
    </p:spTree>
    <p:extLst>
      <p:ext uri="{BB962C8B-B14F-4D97-AF65-F5344CB8AC3E}">
        <p14:creationId xmlns:p14="http://schemas.microsoft.com/office/powerpoint/2010/main" val="364268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Speaking Notes:</a:t>
            </a:r>
            <a:br>
              <a:rPr lang="en-US" dirty="0"/>
            </a:br>
            <a:r>
              <a:rPr lang="en-US" dirty="0"/>
              <a:t>So, what can we do? We need to push for increased funding for research to find a cure or better treatment options. Supporting caregivers, who are often forgotten in this conversation, is crucial. And we must advocate for policies that prioritize dementia care and research. This is not just a medical issue; it’s a societal one that requires all of us to step up.</a:t>
            </a:r>
          </a:p>
        </p:txBody>
      </p:sp>
      <p:sp>
        <p:nvSpPr>
          <p:cNvPr id="4" name="Slide Number Placeholder 3"/>
          <p:cNvSpPr>
            <a:spLocks noGrp="1"/>
          </p:cNvSpPr>
          <p:nvPr>
            <p:ph type="sldNum" sz="quarter" idx="5"/>
          </p:nvPr>
        </p:nvSpPr>
        <p:spPr/>
        <p:txBody>
          <a:bodyPr/>
          <a:lstStyle/>
          <a:p>
            <a:fld id="{7719E314-3BBB-604E-86F8-A7B58D4DE713}" type="slidenum">
              <a:rPr lang="en-US" smtClean="0"/>
              <a:t>5</a:t>
            </a:fld>
            <a:endParaRPr lang="en-US"/>
          </a:p>
        </p:txBody>
      </p:sp>
    </p:spTree>
    <p:extLst>
      <p:ext uri="{BB962C8B-B14F-4D97-AF65-F5344CB8AC3E}">
        <p14:creationId xmlns:p14="http://schemas.microsoft.com/office/powerpoint/2010/main" val="135738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37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5615B3-6221-54FA-8001-B3DEF6C4175D}"/>
              </a:ext>
            </a:extLst>
          </p:cNvPr>
          <p:cNvSpPr>
            <a:spLocks noGrp="1"/>
          </p:cNvSpPr>
          <p:nvPr>
            <p:ph type="pic" sz="quarter" idx="10"/>
          </p:nvPr>
        </p:nvSpPr>
        <p:spPr>
          <a:xfrm>
            <a:off x="1095136" y="930237"/>
            <a:ext cx="3125172" cy="4615196"/>
          </a:xfrm>
          <a:custGeom>
            <a:avLst/>
            <a:gdLst>
              <a:gd name="connsiteX0" fmla="*/ 1547804 w 3125172"/>
              <a:gd name="connsiteY0" fmla="*/ 0 h 4615196"/>
              <a:gd name="connsiteX1" fmla="*/ 1577368 w 3125172"/>
              <a:gd name="connsiteY1" fmla="*/ 0 h 4615196"/>
              <a:gd name="connsiteX2" fmla="*/ 3125172 w 3125172"/>
              <a:gd name="connsiteY2" fmla="*/ 1547804 h 4615196"/>
              <a:gd name="connsiteX3" fmla="*/ 3125172 w 3125172"/>
              <a:gd name="connsiteY3" fmla="*/ 3067392 h 4615196"/>
              <a:gd name="connsiteX4" fmla="*/ 1577368 w 3125172"/>
              <a:gd name="connsiteY4" fmla="*/ 4615196 h 4615196"/>
              <a:gd name="connsiteX5" fmla="*/ 1547804 w 3125172"/>
              <a:gd name="connsiteY5" fmla="*/ 4615196 h 4615196"/>
              <a:gd name="connsiteX6" fmla="*/ 0 w 3125172"/>
              <a:gd name="connsiteY6" fmla="*/ 3067392 h 4615196"/>
              <a:gd name="connsiteX7" fmla="*/ 0 w 3125172"/>
              <a:gd name="connsiteY7" fmla="*/ 1547804 h 4615196"/>
              <a:gd name="connsiteX8" fmla="*/ 1547804 w 3125172"/>
              <a:gd name="connsiteY8" fmla="*/ 0 h 46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5172" h="4615196">
                <a:moveTo>
                  <a:pt x="1547804" y="0"/>
                </a:moveTo>
                <a:lnTo>
                  <a:pt x="1577368" y="0"/>
                </a:lnTo>
                <a:cubicBezTo>
                  <a:pt x="2432197" y="0"/>
                  <a:pt x="3125172" y="692975"/>
                  <a:pt x="3125172" y="1547804"/>
                </a:cubicBezTo>
                <a:lnTo>
                  <a:pt x="3125172" y="3067392"/>
                </a:lnTo>
                <a:cubicBezTo>
                  <a:pt x="3125172" y="3922221"/>
                  <a:pt x="2432197" y="4615196"/>
                  <a:pt x="1577368" y="4615196"/>
                </a:cubicBezTo>
                <a:lnTo>
                  <a:pt x="1547804" y="4615196"/>
                </a:lnTo>
                <a:cubicBezTo>
                  <a:pt x="692975" y="4615196"/>
                  <a:pt x="0" y="3922221"/>
                  <a:pt x="0" y="3067392"/>
                </a:cubicBezTo>
                <a:lnTo>
                  <a:pt x="0" y="1547804"/>
                </a:lnTo>
                <a:cubicBezTo>
                  <a:pt x="0" y="692975"/>
                  <a:pt x="692975" y="0"/>
                  <a:pt x="1547804" y="0"/>
                </a:cubicBez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237037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FD94EB5-8913-9077-CF9F-F30D7AB5FE64}"/>
              </a:ext>
            </a:extLst>
          </p:cNvPr>
          <p:cNvSpPr>
            <a:spLocks noGrp="1"/>
          </p:cNvSpPr>
          <p:nvPr>
            <p:ph type="pic" sz="quarter" idx="11"/>
          </p:nvPr>
        </p:nvSpPr>
        <p:spPr>
          <a:xfrm>
            <a:off x="7668188" y="841736"/>
            <a:ext cx="3758203" cy="5063763"/>
          </a:xfrm>
          <a:custGeom>
            <a:avLst/>
            <a:gdLst>
              <a:gd name="connsiteX0" fmla="*/ 0 w 1746068"/>
              <a:gd name="connsiteY0" fmla="*/ 0 h 2056288"/>
              <a:gd name="connsiteX1" fmla="*/ 1746068 w 1746068"/>
              <a:gd name="connsiteY1" fmla="*/ 0 h 2056288"/>
              <a:gd name="connsiteX2" fmla="*/ 1746068 w 1746068"/>
              <a:gd name="connsiteY2" fmla="*/ 2056288 h 2056288"/>
              <a:gd name="connsiteX3" fmla="*/ 0 w 1746068"/>
              <a:gd name="connsiteY3" fmla="*/ 2056288 h 2056288"/>
            </a:gdLst>
            <a:ahLst/>
            <a:cxnLst>
              <a:cxn ang="0">
                <a:pos x="connsiteX0" y="connsiteY0"/>
              </a:cxn>
              <a:cxn ang="0">
                <a:pos x="connsiteX1" y="connsiteY1"/>
              </a:cxn>
              <a:cxn ang="0">
                <a:pos x="connsiteX2" y="connsiteY2"/>
              </a:cxn>
              <a:cxn ang="0">
                <a:pos x="connsiteX3" y="connsiteY3"/>
              </a:cxn>
            </a:cxnLst>
            <a:rect l="l" t="t" r="r" b="b"/>
            <a:pathLst>
              <a:path w="1746068" h="2056288">
                <a:moveTo>
                  <a:pt x="0" y="0"/>
                </a:moveTo>
                <a:lnTo>
                  <a:pt x="1746068" y="0"/>
                </a:lnTo>
                <a:lnTo>
                  <a:pt x="1746068" y="2056288"/>
                </a:lnTo>
                <a:lnTo>
                  <a:pt x="0" y="2056288"/>
                </a:lnTo>
                <a:close/>
              </a:path>
            </a:pathLst>
          </a:custGeom>
        </p:spPr>
        <p:txBody>
          <a:bodyPr wrap="square">
            <a:noAutofit/>
          </a:bodyPr>
          <a:lstStyle>
            <a:lvl1pPr>
              <a:defRPr sz="1000"/>
            </a:lvl1pPr>
          </a:lstStyle>
          <a:p>
            <a:endParaRPr lang="en-US"/>
          </a:p>
        </p:txBody>
      </p:sp>
      <p:sp>
        <p:nvSpPr>
          <p:cNvPr id="5" name="Picture Placeholder 4">
            <a:extLst>
              <a:ext uri="{FF2B5EF4-FFF2-40B4-BE49-F238E27FC236}">
                <a16:creationId xmlns:a16="http://schemas.microsoft.com/office/drawing/2014/main" id="{A4428AFD-C3CF-4E11-8789-FED7476867B1}"/>
              </a:ext>
            </a:extLst>
          </p:cNvPr>
          <p:cNvSpPr>
            <a:spLocks noGrp="1"/>
          </p:cNvSpPr>
          <p:nvPr>
            <p:ph type="pic" sz="quarter" idx="10"/>
          </p:nvPr>
        </p:nvSpPr>
        <p:spPr>
          <a:xfrm>
            <a:off x="873495" y="3629468"/>
            <a:ext cx="1746068" cy="2056288"/>
          </a:xfrm>
          <a:custGeom>
            <a:avLst/>
            <a:gdLst>
              <a:gd name="connsiteX0" fmla="*/ 0 w 1746068"/>
              <a:gd name="connsiteY0" fmla="*/ 0 h 2056288"/>
              <a:gd name="connsiteX1" fmla="*/ 1746068 w 1746068"/>
              <a:gd name="connsiteY1" fmla="*/ 0 h 2056288"/>
              <a:gd name="connsiteX2" fmla="*/ 1746068 w 1746068"/>
              <a:gd name="connsiteY2" fmla="*/ 2056288 h 2056288"/>
              <a:gd name="connsiteX3" fmla="*/ 0 w 1746068"/>
              <a:gd name="connsiteY3" fmla="*/ 2056288 h 2056288"/>
            </a:gdLst>
            <a:ahLst/>
            <a:cxnLst>
              <a:cxn ang="0">
                <a:pos x="connsiteX0" y="connsiteY0"/>
              </a:cxn>
              <a:cxn ang="0">
                <a:pos x="connsiteX1" y="connsiteY1"/>
              </a:cxn>
              <a:cxn ang="0">
                <a:pos x="connsiteX2" y="connsiteY2"/>
              </a:cxn>
              <a:cxn ang="0">
                <a:pos x="connsiteX3" y="connsiteY3"/>
              </a:cxn>
            </a:cxnLst>
            <a:rect l="l" t="t" r="r" b="b"/>
            <a:pathLst>
              <a:path w="1746068" h="2056288">
                <a:moveTo>
                  <a:pt x="0" y="0"/>
                </a:moveTo>
                <a:lnTo>
                  <a:pt x="1746068" y="0"/>
                </a:lnTo>
                <a:lnTo>
                  <a:pt x="1746068" y="2056288"/>
                </a:lnTo>
                <a:lnTo>
                  <a:pt x="0" y="2056288"/>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2873164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6EA0996-21A4-3A58-7DD0-BF7A1743BB56}"/>
              </a:ext>
            </a:extLst>
          </p:cNvPr>
          <p:cNvSpPr>
            <a:spLocks noGrp="1"/>
          </p:cNvSpPr>
          <p:nvPr>
            <p:ph type="pic" sz="quarter" idx="12"/>
          </p:nvPr>
        </p:nvSpPr>
        <p:spPr>
          <a:xfrm>
            <a:off x="386861" y="2518605"/>
            <a:ext cx="1823842" cy="3813934"/>
          </a:xfrm>
          <a:custGeom>
            <a:avLst/>
            <a:gdLst>
              <a:gd name="connsiteX0" fmla="*/ 0 w 1823842"/>
              <a:gd name="connsiteY0" fmla="*/ 0 h 3813934"/>
              <a:gd name="connsiteX1" fmla="*/ 1823842 w 1823842"/>
              <a:gd name="connsiteY1" fmla="*/ 0 h 3813934"/>
              <a:gd name="connsiteX2" fmla="*/ 1823842 w 1823842"/>
              <a:gd name="connsiteY2" fmla="*/ 3813934 h 3813934"/>
              <a:gd name="connsiteX3" fmla="*/ 0 w 1823842"/>
              <a:gd name="connsiteY3" fmla="*/ 3813934 h 3813934"/>
            </a:gdLst>
            <a:ahLst/>
            <a:cxnLst>
              <a:cxn ang="0">
                <a:pos x="connsiteX0" y="connsiteY0"/>
              </a:cxn>
              <a:cxn ang="0">
                <a:pos x="connsiteX1" y="connsiteY1"/>
              </a:cxn>
              <a:cxn ang="0">
                <a:pos x="connsiteX2" y="connsiteY2"/>
              </a:cxn>
              <a:cxn ang="0">
                <a:pos x="connsiteX3" y="connsiteY3"/>
              </a:cxn>
            </a:cxnLst>
            <a:rect l="l" t="t" r="r" b="b"/>
            <a:pathLst>
              <a:path w="1823842" h="3813934">
                <a:moveTo>
                  <a:pt x="0" y="0"/>
                </a:moveTo>
                <a:lnTo>
                  <a:pt x="1823842" y="0"/>
                </a:lnTo>
                <a:lnTo>
                  <a:pt x="1823842" y="3813934"/>
                </a:lnTo>
                <a:lnTo>
                  <a:pt x="0" y="3813934"/>
                </a:lnTo>
                <a:close/>
              </a:path>
            </a:pathLst>
          </a:custGeom>
        </p:spPr>
        <p:txBody>
          <a:bodyPr wrap="square">
            <a:noAutofit/>
          </a:bodyPr>
          <a:lstStyle>
            <a:lvl1pPr>
              <a:defRPr sz="1000"/>
            </a:lvl1pPr>
          </a:lstStyle>
          <a:p>
            <a:endParaRPr lang="en-US"/>
          </a:p>
        </p:txBody>
      </p:sp>
      <p:sp>
        <p:nvSpPr>
          <p:cNvPr id="4" name="Picture Placeholder 3">
            <a:extLst>
              <a:ext uri="{FF2B5EF4-FFF2-40B4-BE49-F238E27FC236}">
                <a16:creationId xmlns:a16="http://schemas.microsoft.com/office/drawing/2014/main" id="{52815202-D35E-ADA3-945B-365F45054F1A}"/>
              </a:ext>
            </a:extLst>
          </p:cNvPr>
          <p:cNvSpPr>
            <a:spLocks noGrp="1"/>
          </p:cNvSpPr>
          <p:nvPr>
            <p:ph type="pic" sz="quarter" idx="11"/>
          </p:nvPr>
        </p:nvSpPr>
        <p:spPr>
          <a:xfrm>
            <a:off x="8033531" y="1"/>
            <a:ext cx="4158470" cy="6858000"/>
          </a:xfrm>
          <a:custGeom>
            <a:avLst/>
            <a:gdLst>
              <a:gd name="connsiteX0" fmla="*/ 0 w 4158470"/>
              <a:gd name="connsiteY0" fmla="*/ 0 h 6858000"/>
              <a:gd name="connsiteX1" fmla="*/ 4158470 w 4158470"/>
              <a:gd name="connsiteY1" fmla="*/ 0 h 6858000"/>
              <a:gd name="connsiteX2" fmla="*/ 4158470 w 4158470"/>
              <a:gd name="connsiteY2" fmla="*/ 6858000 h 6858000"/>
              <a:gd name="connsiteX3" fmla="*/ 0 w 4158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58470" h="6858000">
                <a:moveTo>
                  <a:pt x="0" y="0"/>
                </a:moveTo>
                <a:lnTo>
                  <a:pt x="4158470" y="0"/>
                </a:lnTo>
                <a:lnTo>
                  <a:pt x="4158470" y="6858000"/>
                </a:lnTo>
                <a:lnTo>
                  <a:pt x="0" y="6858000"/>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10858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049C1D-CE8C-76E1-FC83-01E67370380A}"/>
              </a:ext>
            </a:extLst>
          </p:cNvPr>
          <p:cNvSpPr>
            <a:spLocks noGrp="1"/>
          </p:cNvSpPr>
          <p:nvPr>
            <p:ph type="pic" sz="quarter" idx="12"/>
          </p:nvPr>
        </p:nvSpPr>
        <p:spPr>
          <a:xfrm>
            <a:off x="381904" y="376239"/>
            <a:ext cx="4018362" cy="5956299"/>
          </a:xfrm>
          <a:custGeom>
            <a:avLst/>
            <a:gdLst>
              <a:gd name="connsiteX0" fmla="*/ 0 w 4018362"/>
              <a:gd name="connsiteY0" fmla="*/ 0 h 5956299"/>
              <a:gd name="connsiteX1" fmla="*/ 4018362 w 4018362"/>
              <a:gd name="connsiteY1" fmla="*/ 0 h 5956299"/>
              <a:gd name="connsiteX2" fmla="*/ 4018362 w 4018362"/>
              <a:gd name="connsiteY2" fmla="*/ 5956299 h 5956299"/>
              <a:gd name="connsiteX3" fmla="*/ 0 w 4018362"/>
              <a:gd name="connsiteY3" fmla="*/ 5956299 h 5956299"/>
            </a:gdLst>
            <a:ahLst/>
            <a:cxnLst>
              <a:cxn ang="0">
                <a:pos x="connsiteX0" y="connsiteY0"/>
              </a:cxn>
              <a:cxn ang="0">
                <a:pos x="connsiteX1" y="connsiteY1"/>
              </a:cxn>
              <a:cxn ang="0">
                <a:pos x="connsiteX2" y="connsiteY2"/>
              </a:cxn>
              <a:cxn ang="0">
                <a:pos x="connsiteX3" y="connsiteY3"/>
              </a:cxn>
            </a:cxnLst>
            <a:rect l="l" t="t" r="r" b="b"/>
            <a:pathLst>
              <a:path w="4018362" h="5956299">
                <a:moveTo>
                  <a:pt x="0" y="0"/>
                </a:moveTo>
                <a:lnTo>
                  <a:pt x="4018362" y="0"/>
                </a:lnTo>
                <a:lnTo>
                  <a:pt x="4018362" y="5956299"/>
                </a:lnTo>
                <a:lnTo>
                  <a:pt x="0" y="5956299"/>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938218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049C1D-CE8C-76E1-FC83-01E67370380A}"/>
              </a:ext>
            </a:extLst>
          </p:cNvPr>
          <p:cNvSpPr>
            <a:spLocks noGrp="1"/>
          </p:cNvSpPr>
          <p:nvPr>
            <p:ph type="pic" sz="quarter" idx="12"/>
          </p:nvPr>
        </p:nvSpPr>
        <p:spPr>
          <a:xfrm>
            <a:off x="381904" y="2781814"/>
            <a:ext cx="4640826" cy="3550724"/>
          </a:xfrm>
          <a:custGeom>
            <a:avLst/>
            <a:gdLst>
              <a:gd name="connsiteX0" fmla="*/ 0 w 4018362"/>
              <a:gd name="connsiteY0" fmla="*/ 0 h 5956299"/>
              <a:gd name="connsiteX1" fmla="*/ 4018362 w 4018362"/>
              <a:gd name="connsiteY1" fmla="*/ 0 h 5956299"/>
              <a:gd name="connsiteX2" fmla="*/ 4018362 w 4018362"/>
              <a:gd name="connsiteY2" fmla="*/ 5956299 h 5956299"/>
              <a:gd name="connsiteX3" fmla="*/ 0 w 4018362"/>
              <a:gd name="connsiteY3" fmla="*/ 5956299 h 5956299"/>
            </a:gdLst>
            <a:ahLst/>
            <a:cxnLst>
              <a:cxn ang="0">
                <a:pos x="connsiteX0" y="connsiteY0"/>
              </a:cxn>
              <a:cxn ang="0">
                <a:pos x="connsiteX1" y="connsiteY1"/>
              </a:cxn>
              <a:cxn ang="0">
                <a:pos x="connsiteX2" y="connsiteY2"/>
              </a:cxn>
              <a:cxn ang="0">
                <a:pos x="connsiteX3" y="connsiteY3"/>
              </a:cxn>
            </a:cxnLst>
            <a:rect l="l" t="t" r="r" b="b"/>
            <a:pathLst>
              <a:path w="4018362" h="5956299">
                <a:moveTo>
                  <a:pt x="0" y="0"/>
                </a:moveTo>
                <a:lnTo>
                  <a:pt x="4018362" y="0"/>
                </a:lnTo>
                <a:lnTo>
                  <a:pt x="4018362" y="5956299"/>
                </a:lnTo>
                <a:lnTo>
                  <a:pt x="0" y="5956299"/>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289683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9549BD5-023F-B80F-1730-0801575DF6CA}"/>
              </a:ext>
            </a:extLst>
          </p:cNvPr>
          <p:cNvSpPr>
            <a:spLocks noGrp="1"/>
          </p:cNvSpPr>
          <p:nvPr>
            <p:ph type="pic" sz="quarter" idx="13"/>
          </p:nvPr>
        </p:nvSpPr>
        <p:spPr>
          <a:xfrm>
            <a:off x="10382494" y="4234375"/>
            <a:ext cx="1425805" cy="2098162"/>
          </a:xfrm>
          <a:custGeom>
            <a:avLst/>
            <a:gdLst>
              <a:gd name="connsiteX0" fmla="*/ 0 w 1425805"/>
              <a:gd name="connsiteY0" fmla="*/ 0 h 2098162"/>
              <a:gd name="connsiteX1" fmla="*/ 1425805 w 1425805"/>
              <a:gd name="connsiteY1" fmla="*/ 0 h 2098162"/>
              <a:gd name="connsiteX2" fmla="*/ 1425805 w 1425805"/>
              <a:gd name="connsiteY2" fmla="*/ 2098162 h 2098162"/>
              <a:gd name="connsiteX3" fmla="*/ 0 w 1425805"/>
              <a:gd name="connsiteY3" fmla="*/ 2098162 h 2098162"/>
            </a:gdLst>
            <a:ahLst/>
            <a:cxnLst>
              <a:cxn ang="0">
                <a:pos x="connsiteX0" y="connsiteY0"/>
              </a:cxn>
              <a:cxn ang="0">
                <a:pos x="connsiteX1" y="connsiteY1"/>
              </a:cxn>
              <a:cxn ang="0">
                <a:pos x="connsiteX2" y="connsiteY2"/>
              </a:cxn>
              <a:cxn ang="0">
                <a:pos x="connsiteX3" y="connsiteY3"/>
              </a:cxn>
            </a:cxnLst>
            <a:rect l="l" t="t" r="r" b="b"/>
            <a:pathLst>
              <a:path w="1425805" h="2098162">
                <a:moveTo>
                  <a:pt x="0" y="0"/>
                </a:moveTo>
                <a:lnTo>
                  <a:pt x="1425805" y="0"/>
                </a:lnTo>
                <a:lnTo>
                  <a:pt x="1425805" y="2098162"/>
                </a:lnTo>
                <a:lnTo>
                  <a:pt x="0" y="2098162"/>
                </a:lnTo>
                <a:close/>
              </a:path>
            </a:pathLst>
          </a:custGeom>
        </p:spPr>
        <p:txBody>
          <a:bodyPr wrap="square">
            <a:noAutofit/>
          </a:bodyPr>
          <a:lstStyle>
            <a:lvl1pPr>
              <a:defRPr sz="1000"/>
            </a:lvl1pPr>
          </a:lstStyle>
          <a:p>
            <a:endParaRPr lang="en-US"/>
          </a:p>
        </p:txBody>
      </p:sp>
      <p:sp>
        <p:nvSpPr>
          <p:cNvPr id="5" name="Picture Placeholder 4">
            <a:extLst>
              <a:ext uri="{FF2B5EF4-FFF2-40B4-BE49-F238E27FC236}">
                <a16:creationId xmlns:a16="http://schemas.microsoft.com/office/drawing/2014/main" id="{1B158521-2683-E67E-B185-04E2FAB7F4D9}"/>
              </a:ext>
            </a:extLst>
          </p:cNvPr>
          <p:cNvSpPr>
            <a:spLocks noGrp="1"/>
          </p:cNvSpPr>
          <p:nvPr>
            <p:ph type="pic" sz="quarter" idx="12"/>
          </p:nvPr>
        </p:nvSpPr>
        <p:spPr>
          <a:xfrm>
            <a:off x="381011" y="373574"/>
            <a:ext cx="4642745" cy="3565011"/>
          </a:xfrm>
          <a:custGeom>
            <a:avLst/>
            <a:gdLst>
              <a:gd name="connsiteX0" fmla="*/ 0 w 4642745"/>
              <a:gd name="connsiteY0" fmla="*/ 0 h 3565011"/>
              <a:gd name="connsiteX1" fmla="*/ 4642745 w 4642745"/>
              <a:gd name="connsiteY1" fmla="*/ 0 h 3565011"/>
              <a:gd name="connsiteX2" fmla="*/ 4642745 w 4642745"/>
              <a:gd name="connsiteY2" fmla="*/ 3565011 h 3565011"/>
              <a:gd name="connsiteX3" fmla="*/ 0 w 4642745"/>
              <a:gd name="connsiteY3" fmla="*/ 3565011 h 3565011"/>
            </a:gdLst>
            <a:ahLst/>
            <a:cxnLst>
              <a:cxn ang="0">
                <a:pos x="connsiteX0" y="connsiteY0"/>
              </a:cxn>
              <a:cxn ang="0">
                <a:pos x="connsiteX1" y="connsiteY1"/>
              </a:cxn>
              <a:cxn ang="0">
                <a:pos x="connsiteX2" y="connsiteY2"/>
              </a:cxn>
              <a:cxn ang="0">
                <a:pos x="connsiteX3" y="connsiteY3"/>
              </a:cxn>
            </a:cxnLst>
            <a:rect l="l" t="t" r="r" b="b"/>
            <a:pathLst>
              <a:path w="4642745" h="3565011">
                <a:moveTo>
                  <a:pt x="0" y="0"/>
                </a:moveTo>
                <a:lnTo>
                  <a:pt x="4642745" y="0"/>
                </a:lnTo>
                <a:lnTo>
                  <a:pt x="4642745" y="3565011"/>
                </a:lnTo>
                <a:lnTo>
                  <a:pt x="0" y="3565011"/>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3156543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F0FEF38-7C4E-063E-971B-0BA5B03279E7}"/>
              </a:ext>
            </a:extLst>
          </p:cNvPr>
          <p:cNvSpPr>
            <a:spLocks noGrp="1"/>
          </p:cNvSpPr>
          <p:nvPr>
            <p:ph type="pic" sz="quarter" idx="13"/>
          </p:nvPr>
        </p:nvSpPr>
        <p:spPr>
          <a:xfrm>
            <a:off x="10353677" y="3830640"/>
            <a:ext cx="1457332" cy="1966914"/>
          </a:xfrm>
          <a:custGeom>
            <a:avLst/>
            <a:gdLst>
              <a:gd name="connsiteX0" fmla="*/ 0 w 1457332"/>
              <a:gd name="connsiteY0" fmla="*/ 0 h 1966914"/>
              <a:gd name="connsiteX1" fmla="*/ 1457332 w 1457332"/>
              <a:gd name="connsiteY1" fmla="*/ 0 h 1966914"/>
              <a:gd name="connsiteX2" fmla="*/ 1457332 w 1457332"/>
              <a:gd name="connsiteY2" fmla="*/ 1966914 h 1966914"/>
              <a:gd name="connsiteX3" fmla="*/ 0 w 1457332"/>
              <a:gd name="connsiteY3" fmla="*/ 1966914 h 1966914"/>
            </a:gdLst>
            <a:ahLst/>
            <a:cxnLst>
              <a:cxn ang="0">
                <a:pos x="connsiteX0" y="connsiteY0"/>
              </a:cxn>
              <a:cxn ang="0">
                <a:pos x="connsiteX1" y="connsiteY1"/>
              </a:cxn>
              <a:cxn ang="0">
                <a:pos x="connsiteX2" y="connsiteY2"/>
              </a:cxn>
              <a:cxn ang="0">
                <a:pos x="connsiteX3" y="connsiteY3"/>
              </a:cxn>
            </a:cxnLst>
            <a:rect l="l" t="t" r="r" b="b"/>
            <a:pathLst>
              <a:path w="1457332" h="1966914">
                <a:moveTo>
                  <a:pt x="0" y="0"/>
                </a:moveTo>
                <a:lnTo>
                  <a:pt x="1457332" y="0"/>
                </a:lnTo>
                <a:lnTo>
                  <a:pt x="1457332" y="1966914"/>
                </a:lnTo>
                <a:lnTo>
                  <a:pt x="0" y="1966914"/>
                </a:lnTo>
                <a:close/>
              </a:path>
            </a:pathLst>
          </a:custGeom>
        </p:spPr>
        <p:txBody>
          <a:bodyPr wrap="square">
            <a:noAutofit/>
          </a:bodyPr>
          <a:lstStyle>
            <a:lvl1pPr>
              <a:defRPr sz="1000"/>
            </a:lvl1pPr>
          </a:lstStyle>
          <a:p>
            <a:endParaRPr lang="en-US"/>
          </a:p>
        </p:txBody>
      </p:sp>
      <p:sp>
        <p:nvSpPr>
          <p:cNvPr id="4" name="Picture Placeholder 3">
            <a:extLst>
              <a:ext uri="{FF2B5EF4-FFF2-40B4-BE49-F238E27FC236}">
                <a16:creationId xmlns:a16="http://schemas.microsoft.com/office/drawing/2014/main" id="{655B54A6-7CE4-3F7C-0D8C-7DD5AA19DCE3}"/>
              </a:ext>
            </a:extLst>
          </p:cNvPr>
          <p:cNvSpPr>
            <a:spLocks noGrp="1"/>
          </p:cNvSpPr>
          <p:nvPr>
            <p:ph type="pic" sz="quarter" idx="12"/>
          </p:nvPr>
        </p:nvSpPr>
        <p:spPr>
          <a:xfrm>
            <a:off x="381905" y="3778250"/>
            <a:ext cx="4190104" cy="2560439"/>
          </a:xfrm>
          <a:custGeom>
            <a:avLst/>
            <a:gdLst>
              <a:gd name="connsiteX0" fmla="*/ 0 w 4190104"/>
              <a:gd name="connsiteY0" fmla="*/ 0 h 2560439"/>
              <a:gd name="connsiteX1" fmla="*/ 4190104 w 4190104"/>
              <a:gd name="connsiteY1" fmla="*/ 0 h 2560439"/>
              <a:gd name="connsiteX2" fmla="*/ 4190104 w 4190104"/>
              <a:gd name="connsiteY2" fmla="*/ 2560439 h 2560439"/>
              <a:gd name="connsiteX3" fmla="*/ 0 w 4190104"/>
              <a:gd name="connsiteY3" fmla="*/ 2560439 h 2560439"/>
            </a:gdLst>
            <a:ahLst/>
            <a:cxnLst>
              <a:cxn ang="0">
                <a:pos x="connsiteX0" y="connsiteY0"/>
              </a:cxn>
              <a:cxn ang="0">
                <a:pos x="connsiteX1" y="connsiteY1"/>
              </a:cxn>
              <a:cxn ang="0">
                <a:pos x="connsiteX2" y="connsiteY2"/>
              </a:cxn>
              <a:cxn ang="0">
                <a:pos x="connsiteX3" y="connsiteY3"/>
              </a:cxn>
            </a:cxnLst>
            <a:rect l="l" t="t" r="r" b="b"/>
            <a:pathLst>
              <a:path w="4190104" h="2560439">
                <a:moveTo>
                  <a:pt x="0" y="0"/>
                </a:moveTo>
                <a:lnTo>
                  <a:pt x="4190104" y="0"/>
                </a:lnTo>
                <a:lnTo>
                  <a:pt x="4190104" y="2560439"/>
                </a:lnTo>
                <a:lnTo>
                  <a:pt x="0" y="2560439"/>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232139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07304F-D334-8E21-7807-7D4A789C2927}"/>
              </a:ext>
            </a:extLst>
          </p:cNvPr>
          <p:cNvSpPr>
            <a:spLocks noGrp="1"/>
          </p:cNvSpPr>
          <p:nvPr>
            <p:ph type="pic" sz="quarter" idx="12"/>
          </p:nvPr>
        </p:nvSpPr>
        <p:spPr>
          <a:xfrm>
            <a:off x="1132116" y="1179871"/>
            <a:ext cx="2902854" cy="4495215"/>
          </a:xfrm>
          <a:custGeom>
            <a:avLst/>
            <a:gdLst>
              <a:gd name="connsiteX0" fmla="*/ 0 w 2902854"/>
              <a:gd name="connsiteY0" fmla="*/ 0 h 4495215"/>
              <a:gd name="connsiteX1" fmla="*/ 2902854 w 2902854"/>
              <a:gd name="connsiteY1" fmla="*/ 0 h 4495215"/>
              <a:gd name="connsiteX2" fmla="*/ 2902854 w 2902854"/>
              <a:gd name="connsiteY2" fmla="*/ 4495215 h 4495215"/>
              <a:gd name="connsiteX3" fmla="*/ 0 w 2902854"/>
              <a:gd name="connsiteY3" fmla="*/ 4495215 h 4495215"/>
            </a:gdLst>
            <a:ahLst/>
            <a:cxnLst>
              <a:cxn ang="0">
                <a:pos x="connsiteX0" y="connsiteY0"/>
              </a:cxn>
              <a:cxn ang="0">
                <a:pos x="connsiteX1" y="connsiteY1"/>
              </a:cxn>
              <a:cxn ang="0">
                <a:pos x="connsiteX2" y="connsiteY2"/>
              </a:cxn>
              <a:cxn ang="0">
                <a:pos x="connsiteX3" y="connsiteY3"/>
              </a:cxn>
            </a:cxnLst>
            <a:rect l="l" t="t" r="r" b="b"/>
            <a:pathLst>
              <a:path w="2902854" h="4495215">
                <a:moveTo>
                  <a:pt x="0" y="0"/>
                </a:moveTo>
                <a:lnTo>
                  <a:pt x="2902854" y="0"/>
                </a:lnTo>
                <a:lnTo>
                  <a:pt x="2902854" y="4495215"/>
                </a:lnTo>
                <a:lnTo>
                  <a:pt x="0" y="4495215"/>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153357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C57E0A1-3824-4D06-DC89-58D347585E5B}"/>
              </a:ext>
            </a:extLst>
          </p:cNvPr>
          <p:cNvSpPr>
            <a:spLocks noGrp="1"/>
          </p:cNvSpPr>
          <p:nvPr>
            <p:ph type="pic" sz="quarter" idx="12"/>
          </p:nvPr>
        </p:nvSpPr>
        <p:spPr>
          <a:xfrm>
            <a:off x="7920111" y="1055078"/>
            <a:ext cx="2897942" cy="4719710"/>
          </a:xfrm>
          <a:custGeom>
            <a:avLst/>
            <a:gdLst>
              <a:gd name="connsiteX0" fmla="*/ 0 w 2897942"/>
              <a:gd name="connsiteY0" fmla="*/ 0 h 4719710"/>
              <a:gd name="connsiteX1" fmla="*/ 2897942 w 2897942"/>
              <a:gd name="connsiteY1" fmla="*/ 0 h 4719710"/>
              <a:gd name="connsiteX2" fmla="*/ 2897942 w 2897942"/>
              <a:gd name="connsiteY2" fmla="*/ 4719710 h 4719710"/>
              <a:gd name="connsiteX3" fmla="*/ 0 w 2897942"/>
              <a:gd name="connsiteY3" fmla="*/ 4719710 h 4719710"/>
            </a:gdLst>
            <a:ahLst/>
            <a:cxnLst>
              <a:cxn ang="0">
                <a:pos x="connsiteX0" y="connsiteY0"/>
              </a:cxn>
              <a:cxn ang="0">
                <a:pos x="connsiteX1" y="connsiteY1"/>
              </a:cxn>
              <a:cxn ang="0">
                <a:pos x="connsiteX2" y="connsiteY2"/>
              </a:cxn>
              <a:cxn ang="0">
                <a:pos x="connsiteX3" y="connsiteY3"/>
              </a:cxn>
            </a:cxnLst>
            <a:rect l="l" t="t" r="r" b="b"/>
            <a:pathLst>
              <a:path w="2897942" h="4719710">
                <a:moveTo>
                  <a:pt x="0" y="0"/>
                </a:moveTo>
                <a:lnTo>
                  <a:pt x="2897942" y="0"/>
                </a:lnTo>
                <a:lnTo>
                  <a:pt x="2897942" y="4719710"/>
                </a:lnTo>
                <a:lnTo>
                  <a:pt x="0" y="4719710"/>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48663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E76150-D517-8ABB-3988-923291D3B084}"/>
              </a:ext>
            </a:extLst>
          </p:cNvPr>
          <p:cNvSpPr>
            <a:spLocks noGrp="1"/>
          </p:cNvSpPr>
          <p:nvPr>
            <p:ph type="pic" sz="quarter" idx="12"/>
          </p:nvPr>
        </p:nvSpPr>
        <p:spPr>
          <a:xfrm>
            <a:off x="7278801" y="2336994"/>
            <a:ext cx="4529501" cy="3995540"/>
          </a:xfrm>
          <a:custGeom>
            <a:avLst/>
            <a:gdLst>
              <a:gd name="connsiteX0" fmla="*/ 0 w 4529501"/>
              <a:gd name="connsiteY0" fmla="*/ 0 h 3995540"/>
              <a:gd name="connsiteX1" fmla="*/ 4529501 w 4529501"/>
              <a:gd name="connsiteY1" fmla="*/ 0 h 3995540"/>
              <a:gd name="connsiteX2" fmla="*/ 4529501 w 4529501"/>
              <a:gd name="connsiteY2" fmla="*/ 3995540 h 3995540"/>
              <a:gd name="connsiteX3" fmla="*/ 0 w 4529501"/>
              <a:gd name="connsiteY3" fmla="*/ 3995540 h 3995540"/>
            </a:gdLst>
            <a:ahLst/>
            <a:cxnLst>
              <a:cxn ang="0">
                <a:pos x="connsiteX0" y="connsiteY0"/>
              </a:cxn>
              <a:cxn ang="0">
                <a:pos x="connsiteX1" y="connsiteY1"/>
              </a:cxn>
              <a:cxn ang="0">
                <a:pos x="connsiteX2" y="connsiteY2"/>
              </a:cxn>
              <a:cxn ang="0">
                <a:pos x="connsiteX3" y="connsiteY3"/>
              </a:cxn>
            </a:cxnLst>
            <a:rect l="l" t="t" r="r" b="b"/>
            <a:pathLst>
              <a:path w="4529501" h="3995540">
                <a:moveTo>
                  <a:pt x="0" y="0"/>
                </a:moveTo>
                <a:lnTo>
                  <a:pt x="4529501" y="0"/>
                </a:lnTo>
                <a:lnTo>
                  <a:pt x="4529501" y="3995540"/>
                </a:lnTo>
                <a:lnTo>
                  <a:pt x="0" y="3995540"/>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407831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C82474B-1C36-B48D-6199-55416F6A2389}"/>
              </a:ext>
            </a:extLst>
          </p:cNvPr>
          <p:cNvSpPr>
            <a:spLocks noGrp="1"/>
          </p:cNvSpPr>
          <p:nvPr>
            <p:ph type="pic" sz="quarter" idx="10"/>
          </p:nvPr>
        </p:nvSpPr>
        <p:spPr>
          <a:xfrm>
            <a:off x="7280062" y="376238"/>
            <a:ext cx="4529136" cy="5962650"/>
          </a:xfrm>
          <a:custGeom>
            <a:avLst/>
            <a:gdLst>
              <a:gd name="connsiteX0" fmla="*/ 0 w 4529136"/>
              <a:gd name="connsiteY0" fmla="*/ 0 h 5962650"/>
              <a:gd name="connsiteX1" fmla="*/ 4529136 w 4529136"/>
              <a:gd name="connsiteY1" fmla="*/ 0 h 5962650"/>
              <a:gd name="connsiteX2" fmla="*/ 4529136 w 4529136"/>
              <a:gd name="connsiteY2" fmla="*/ 5962650 h 5962650"/>
              <a:gd name="connsiteX3" fmla="*/ 0 w 4529136"/>
              <a:gd name="connsiteY3" fmla="*/ 5962650 h 5962650"/>
            </a:gdLst>
            <a:ahLst/>
            <a:cxnLst>
              <a:cxn ang="0">
                <a:pos x="connsiteX0" y="connsiteY0"/>
              </a:cxn>
              <a:cxn ang="0">
                <a:pos x="connsiteX1" y="connsiteY1"/>
              </a:cxn>
              <a:cxn ang="0">
                <a:pos x="connsiteX2" y="connsiteY2"/>
              </a:cxn>
              <a:cxn ang="0">
                <a:pos x="connsiteX3" y="connsiteY3"/>
              </a:cxn>
            </a:cxnLst>
            <a:rect l="l" t="t" r="r" b="b"/>
            <a:pathLst>
              <a:path w="4529136" h="5962650">
                <a:moveTo>
                  <a:pt x="0" y="0"/>
                </a:moveTo>
                <a:lnTo>
                  <a:pt x="4529136" y="0"/>
                </a:lnTo>
                <a:lnTo>
                  <a:pt x="4529136" y="5962650"/>
                </a:lnTo>
                <a:lnTo>
                  <a:pt x="0" y="5962650"/>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204908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E76150-D517-8ABB-3988-923291D3B084}"/>
              </a:ext>
            </a:extLst>
          </p:cNvPr>
          <p:cNvSpPr>
            <a:spLocks noGrp="1"/>
          </p:cNvSpPr>
          <p:nvPr>
            <p:ph type="pic" sz="quarter" idx="12"/>
          </p:nvPr>
        </p:nvSpPr>
        <p:spPr>
          <a:xfrm>
            <a:off x="7278800" y="376237"/>
            <a:ext cx="4529501" cy="5956291"/>
          </a:xfrm>
          <a:custGeom>
            <a:avLst/>
            <a:gdLst>
              <a:gd name="connsiteX0" fmla="*/ 0 w 4529501"/>
              <a:gd name="connsiteY0" fmla="*/ 0 h 3995540"/>
              <a:gd name="connsiteX1" fmla="*/ 4529501 w 4529501"/>
              <a:gd name="connsiteY1" fmla="*/ 0 h 3995540"/>
              <a:gd name="connsiteX2" fmla="*/ 4529501 w 4529501"/>
              <a:gd name="connsiteY2" fmla="*/ 3995540 h 3995540"/>
              <a:gd name="connsiteX3" fmla="*/ 0 w 4529501"/>
              <a:gd name="connsiteY3" fmla="*/ 3995540 h 3995540"/>
            </a:gdLst>
            <a:ahLst/>
            <a:cxnLst>
              <a:cxn ang="0">
                <a:pos x="connsiteX0" y="connsiteY0"/>
              </a:cxn>
              <a:cxn ang="0">
                <a:pos x="connsiteX1" y="connsiteY1"/>
              </a:cxn>
              <a:cxn ang="0">
                <a:pos x="connsiteX2" y="connsiteY2"/>
              </a:cxn>
              <a:cxn ang="0">
                <a:pos x="connsiteX3" y="connsiteY3"/>
              </a:cxn>
            </a:cxnLst>
            <a:rect l="l" t="t" r="r" b="b"/>
            <a:pathLst>
              <a:path w="4529501" h="3995540">
                <a:moveTo>
                  <a:pt x="0" y="0"/>
                </a:moveTo>
                <a:lnTo>
                  <a:pt x="4529501" y="0"/>
                </a:lnTo>
                <a:lnTo>
                  <a:pt x="4529501" y="3995540"/>
                </a:lnTo>
                <a:lnTo>
                  <a:pt x="0" y="3995540"/>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1059682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A3C2A22-E1ED-3A8C-D2D6-526AA870C210}"/>
              </a:ext>
            </a:extLst>
          </p:cNvPr>
          <p:cNvSpPr>
            <a:spLocks noGrp="1"/>
          </p:cNvSpPr>
          <p:nvPr>
            <p:ph type="pic" sz="quarter" idx="13"/>
          </p:nvPr>
        </p:nvSpPr>
        <p:spPr>
          <a:xfrm>
            <a:off x="385052" y="2495549"/>
            <a:ext cx="1800217" cy="3836989"/>
          </a:xfrm>
          <a:custGeom>
            <a:avLst/>
            <a:gdLst>
              <a:gd name="connsiteX0" fmla="*/ 0 w 1800217"/>
              <a:gd name="connsiteY0" fmla="*/ 0 h 3836989"/>
              <a:gd name="connsiteX1" fmla="*/ 1800217 w 1800217"/>
              <a:gd name="connsiteY1" fmla="*/ 0 h 3836989"/>
              <a:gd name="connsiteX2" fmla="*/ 1800217 w 1800217"/>
              <a:gd name="connsiteY2" fmla="*/ 3836989 h 3836989"/>
              <a:gd name="connsiteX3" fmla="*/ 0 w 1800217"/>
              <a:gd name="connsiteY3" fmla="*/ 3836989 h 3836989"/>
            </a:gdLst>
            <a:ahLst/>
            <a:cxnLst>
              <a:cxn ang="0">
                <a:pos x="connsiteX0" y="connsiteY0"/>
              </a:cxn>
              <a:cxn ang="0">
                <a:pos x="connsiteX1" y="connsiteY1"/>
              </a:cxn>
              <a:cxn ang="0">
                <a:pos x="connsiteX2" y="connsiteY2"/>
              </a:cxn>
              <a:cxn ang="0">
                <a:pos x="connsiteX3" y="connsiteY3"/>
              </a:cxn>
            </a:cxnLst>
            <a:rect l="l" t="t" r="r" b="b"/>
            <a:pathLst>
              <a:path w="1800217" h="3836989">
                <a:moveTo>
                  <a:pt x="0" y="0"/>
                </a:moveTo>
                <a:lnTo>
                  <a:pt x="1800217" y="0"/>
                </a:lnTo>
                <a:lnTo>
                  <a:pt x="1800217" y="3836989"/>
                </a:lnTo>
                <a:lnTo>
                  <a:pt x="0" y="3836989"/>
                </a:lnTo>
                <a:close/>
              </a:path>
            </a:pathLst>
          </a:custGeom>
        </p:spPr>
        <p:txBody>
          <a:bodyPr wrap="square">
            <a:noAutofit/>
          </a:bodyPr>
          <a:lstStyle>
            <a:lvl1pPr>
              <a:defRPr sz="1000"/>
            </a:lvl1pPr>
          </a:lstStyle>
          <a:p>
            <a:endParaRPr lang="en-US"/>
          </a:p>
        </p:txBody>
      </p:sp>
      <p:sp>
        <p:nvSpPr>
          <p:cNvPr id="5" name="Picture Placeholder 4">
            <a:extLst>
              <a:ext uri="{FF2B5EF4-FFF2-40B4-BE49-F238E27FC236}">
                <a16:creationId xmlns:a16="http://schemas.microsoft.com/office/drawing/2014/main" id="{C6B06F35-1EC9-A224-985B-A50237FD8456}"/>
              </a:ext>
            </a:extLst>
          </p:cNvPr>
          <p:cNvSpPr>
            <a:spLocks noGrp="1"/>
          </p:cNvSpPr>
          <p:nvPr>
            <p:ph type="pic" sz="quarter" idx="12"/>
          </p:nvPr>
        </p:nvSpPr>
        <p:spPr>
          <a:xfrm>
            <a:off x="7911152" y="383683"/>
            <a:ext cx="3895795" cy="4640207"/>
          </a:xfrm>
          <a:custGeom>
            <a:avLst/>
            <a:gdLst>
              <a:gd name="connsiteX0" fmla="*/ 0 w 3895795"/>
              <a:gd name="connsiteY0" fmla="*/ 0 h 4640207"/>
              <a:gd name="connsiteX1" fmla="*/ 3895795 w 3895795"/>
              <a:gd name="connsiteY1" fmla="*/ 0 h 4640207"/>
              <a:gd name="connsiteX2" fmla="*/ 3895795 w 3895795"/>
              <a:gd name="connsiteY2" fmla="*/ 4640207 h 4640207"/>
              <a:gd name="connsiteX3" fmla="*/ 0 w 3895795"/>
              <a:gd name="connsiteY3" fmla="*/ 4640207 h 4640207"/>
            </a:gdLst>
            <a:ahLst/>
            <a:cxnLst>
              <a:cxn ang="0">
                <a:pos x="connsiteX0" y="connsiteY0"/>
              </a:cxn>
              <a:cxn ang="0">
                <a:pos x="connsiteX1" y="connsiteY1"/>
              </a:cxn>
              <a:cxn ang="0">
                <a:pos x="connsiteX2" y="connsiteY2"/>
              </a:cxn>
              <a:cxn ang="0">
                <a:pos x="connsiteX3" y="connsiteY3"/>
              </a:cxn>
            </a:cxnLst>
            <a:rect l="l" t="t" r="r" b="b"/>
            <a:pathLst>
              <a:path w="3895795" h="4640207">
                <a:moveTo>
                  <a:pt x="0" y="0"/>
                </a:moveTo>
                <a:lnTo>
                  <a:pt x="3895795" y="0"/>
                </a:lnTo>
                <a:lnTo>
                  <a:pt x="3895795" y="4640207"/>
                </a:lnTo>
                <a:lnTo>
                  <a:pt x="0" y="4640207"/>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3672332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A3C2A22-E1ED-3A8C-D2D6-526AA870C210}"/>
              </a:ext>
            </a:extLst>
          </p:cNvPr>
          <p:cNvSpPr>
            <a:spLocks noGrp="1"/>
          </p:cNvSpPr>
          <p:nvPr>
            <p:ph type="pic" sz="quarter" idx="13"/>
          </p:nvPr>
        </p:nvSpPr>
        <p:spPr>
          <a:xfrm>
            <a:off x="385052" y="-1"/>
            <a:ext cx="4596984" cy="6858000"/>
          </a:xfrm>
          <a:custGeom>
            <a:avLst/>
            <a:gdLst>
              <a:gd name="connsiteX0" fmla="*/ 0 w 1800217"/>
              <a:gd name="connsiteY0" fmla="*/ 0 h 3836989"/>
              <a:gd name="connsiteX1" fmla="*/ 1800217 w 1800217"/>
              <a:gd name="connsiteY1" fmla="*/ 0 h 3836989"/>
              <a:gd name="connsiteX2" fmla="*/ 1800217 w 1800217"/>
              <a:gd name="connsiteY2" fmla="*/ 3836989 h 3836989"/>
              <a:gd name="connsiteX3" fmla="*/ 0 w 1800217"/>
              <a:gd name="connsiteY3" fmla="*/ 3836989 h 3836989"/>
            </a:gdLst>
            <a:ahLst/>
            <a:cxnLst>
              <a:cxn ang="0">
                <a:pos x="connsiteX0" y="connsiteY0"/>
              </a:cxn>
              <a:cxn ang="0">
                <a:pos x="connsiteX1" y="connsiteY1"/>
              </a:cxn>
              <a:cxn ang="0">
                <a:pos x="connsiteX2" y="connsiteY2"/>
              </a:cxn>
              <a:cxn ang="0">
                <a:pos x="connsiteX3" y="connsiteY3"/>
              </a:cxn>
            </a:cxnLst>
            <a:rect l="l" t="t" r="r" b="b"/>
            <a:pathLst>
              <a:path w="1800217" h="3836989">
                <a:moveTo>
                  <a:pt x="0" y="0"/>
                </a:moveTo>
                <a:lnTo>
                  <a:pt x="1800217" y="0"/>
                </a:lnTo>
                <a:lnTo>
                  <a:pt x="1800217" y="3836989"/>
                </a:lnTo>
                <a:lnTo>
                  <a:pt x="0" y="3836989"/>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614899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EB5965-8C5A-17F7-6D4E-AD020D7FEFD5}"/>
              </a:ext>
            </a:extLst>
          </p:cNvPr>
          <p:cNvSpPr>
            <a:spLocks noGrp="1"/>
          </p:cNvSpPr>
          <p:nvPr>
            <p:ph type="pic" sz="quarter" idx="13"/>
          </p:nvPr>
        </p:nvSpPr>
        <p:spPr>
          <a:xfrm>
            <a:off x="7278800" y="376238"/>
            <a:ext cx="4530398" cy="5956300"/>
          </a:xfrm>
          <a:custGeom>
            <a:avLst/>
            <a:gdLst>
              <a:gd name="connsiteX0" fmla="*/ 0 w 4530398"/>
              <a:gd name="connsiteY0" fmla="*/ 0 h 5956300"/>
              <a:gd name="connsiteX1" fmla="*/ 4530398 w 4530398"/>
              <a:gd name="connsiteY1" fmla="*/ 0 h 5956300"/>
              <a:gd name="connsiteX2" fmla="*/ 4530398 w 4530398"/>
              <a:gd name="connsiteY2" fmla="*/ 5956300 h 5956300"/>
              <a:gd name="connsiteX3" fmla="*/ 0 w 4530398"/>
              <a:gd name="connsiteY3" fmla="*/ 5956300 h 5956300"/>
            </a:gdLst>
            <a:ahLst/>
            <a:cxnLst>
              <a:cxn ang="0">
                <a:pos x="connsiteX0" y="connsiteY0"/>
              </a:cxn>
              <a:cxn ang="0">
                <a:pos x="connsiteX1" y="connsiteY1"/>
              </a:cxn>
              <a:cxn ang="0">
                <a:pos x="connsiteX2" y="connsiteY2"/>
              </a:cxn>
              <a:cxn ang="0">
                <a:pos x="connsiteX3" y="connsiteY3"/>
              </a:cxn>
            </a:cxnLst>
            <a:rect l="l" t="t" r="r" b="b"/>
            <a:pathLst>
              <a:path w="4530398" h="5956300">
                <a:moveTo>
                  <a:pt x="0" y="0"/>
                </a:moveTo>
                <a:lnTo>
                  <a:pt x="4530398" y="0"/>
                </a:lnTo>
                <a:lnTo>
                  <a:pt x="4530398" y="5956300"/>
                </a:lnTo>
                <a:lnTo>
                  <a:pt x="0" y="5956300"/>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3848186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EB5965-8C5A-17F7-6D4E-AD020D7FEFD5}"/>
              </a:ext>
            </a:extLst>
          </p:cNvPr>
          <p:cNvSpPr>
            <a:spLocks noGrp="1"/>
          </p:cNvSpPr>
          <p:nvPr>
            <p:ph type="pic" sz="quarter" idx="13"/>
          </p:nvPr>
        </p:nvSpPr>
        <p:spPr>
          <a:xfrm>
            <a:off x="8707194" y="696278"/>
            <a:ext cx="2789482" cy="2697481"/>
          </a:xfrm>
          <a:custGeom>
            <a:avLst/>
            <a:gdLst>
              <a:gd name="connsiteX0" fmla="*/ 0 w 4530398"/>
              <a:gd name="connsiteY0" fmla="*/ 0 h 5956300"/>
              <a:gd name="connsiteX1" fmla="*/ 4530398 w 4530398"/>
              <a:gd name="connsiteY1" fmla="*/ 0 h 5956300"/>
              <a:gd name="connsiteX2" fmla="*/ 4530398 w 4530398"/>
              <a:gd name="connsiteY2" fmla="*/ 5956300 h 5956300"/>
              <a:gd name="connsiteX3" fmla="*/ 0 w 4530398"/>
              <a:gd name="connsiteY3" fmla="*/ 5956300 h 5956300"/>
            </a:gdLst>
            <a:ahLst/>
            <a:cxnLst>
              <a:cxn ang="0">
                <a:pos x="connsiteX0" y="connsiteY0"/>
              </a:cxn>
              <a:cxn ang="0">
                <a:pos x="connsiteX1" y="connsiteY1"/>
              </a:cxn>
              <a:cxn ang="0">
                <a:pos x="connsiteX2" y="connsiteY2"/>
              </a:cxn>
              <a:cxn ang="0">
                <a:pos x="connsiteX3" y="connsiteY3"/>
              </a:cxn>
            </a:cxnLst>
            <a:rect l="l" t="t" r="r" b="b"/>
            <a:pathLst>
              <a:path w="4530398" h="5956300">
                <a:moveTo>
                  <a:pt x="0" y="0"/>
                </a:moveTo>
                <a:lnTo>
                  <a:pt x="4530398" y="0"/>
                </a:lnTo>
                <a:lnTo>
                  <a:pt x="4530398" y="5956300"/>
                </a:lnTo>
                <a:lnTo>
                  <a:pt x="0" y="5956300"/>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2943622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1C5AF8C-8AC9-AEE2-5225-9212402AC0FD}"/>
              </a:ext>
            </a:extLst>
          </p:cNvPr>
          <p:cNvSpPr>
            <a:spLocks noGrp="1"/>
          </p:cNvSpPr>
          <p:nvPr>
            <p:ph type="pic" sz="quarter" idx="13"/>
          </p:nvPr>
        </p:nvSpPr>
        <p:spPr>
          <a:xfrm>
            <a:off x="1524005" y="2362200"/>
            <a:ext cx="4609194" cy="3970336"/>
          </a:xfrm>
          <a:custGeom>
            <a:avLst/>
            <a:gdLst>
              <a:gd name="connsiteX0" fmla="*/ 0 w 4609194"/>
              <a:gd name="connsiteY0" fmla="*/ 0 h 3970336"/>
              <a:gd name="connsiteX1" fmla="*/ 4609194 w 4609194"/>
              <a:gd name="connsiteY1" fmla="*/ 0 h 3970336"/>
              <a:gd name="connsiteX2" fmla="*/ 4609194 w 4609194"/>
              <a:gd name="connsiteY2" fmla="*/ 3970336 h 3970336"/>
              <a:gd name="connsiteX3" fmla="*/ 0 w 4609194"/>
              <a:gd name="connsiteY3" fmla="*/ 3970336 h 3970336"/>
            </a:gdLst>
            <a:ahLst/>
            <a:cxnLst>
              <a:cxn ang="0">
                <a:pos x="connsiteX0" y="connsiteY0"/>
              </a:cxn>
              <a:cxn ang="0">
                <a:pos x="connsiteX1" y="connsiteY1"/>
              </a:cxn>
              <a:cxn ang="0">
                <a:pos x="connsiteX2" y="connsiteY2"/>
              </a:cxn>
              <a:cxn ang="0">
                <a:pos x="connsiteX3" y="connsiteY3"/>
              </a:cxn>
            </a:cxnLst>
            <a:rect l="l" t="t" r="r" b="b"/>
            <a:pathLst>
              <a:path w="4609194" h="3970336">
                <a:moveTo>
                  <a:pt x="0" y="0"/>
                </a:moveTo>
                <a:lnTo>
                  <a:pt x="4609194" y="0"/>
                </a:lnTo>
                <a:lnTo>
                  <a:pt x="4609194" y="3970336"/>
                </a:lnTo>
                <a:lnTo>
                  <a:pt x="0" y="3970336"/>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111326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C6D1D5-B3F7-22B2-FFCA-FD45E51941F0}"/>
              </a:ext>
            </a:extLst>
          </p:cNvPr>
          <p:cNvSpPr>
            <a:spLocks noGrp="1"/>
          </p:cNvSpPr>
          <p:nvPr>
            <p:ph type="pic" sz="quarter" idx="13"/>
          </p:nvPr>
        </p:nvSpPr>
        <p:spPr>
          <a:xfrm>
            <a:off x="861115" y="864860"/>
            <a:ext cx="4131798" cy="4717137"/>
          </a:xfrm>
          <a:custGeom>
            <a:avLst/>
            <a:gdLst>
              <a:gd name="connsiteX0" fmla="*/ 0 w 4131798"/>
              <a:gd name="connsiteY0" fmla="*/ 0 h 4717137"/>
              <a:gd name="connsiteX1" fmla="*/ 4131798 w 4131798"/>
              <a:gd name="connsiteY1" fmla="*/ 0 h 4717137"/>
              <a:gd name="connsiteX2" fmla="*/ 4131798 w 4131798"/>
              <a:gd name="connsiteY2" fmla="*/ 4717137 h 4717137"/>
              <a:gd name="connsiteX3" fmla="*/ 0 w 4131798"/>
              <a:gd name="connsiteY3" fmla="*/ 4717137 h 4717137"/>
            </a:gdLst>
            <a:ahLst/>
            <a:cxnLst>
              <a:cxn ang="0">
                <a:pos x="connsiteX0" y="connsiteY0"/>
              </a:cxn>
              <a:cxn ang="0">
                <a:pos x="connsiteX1" y="connsiteY1"/>
              </a:cxn>
              <a:cxn ang="0">
                <a:pos x="connsiteX2" y="connsiteY2"/>
              </a:cxn>
              <a:cxn ang="0">
                <a:pos x="connsiteX3" y="connsiteY3"/>
              </a:cxn>
            </a:cxnLst>
            <a:rect l="l" t="t" r="r" b="b"/>
            <a:pathLst>
              <a:path w="4131798" h="4717137">
                <a:moveTo>
                  <a:pt x="0" y="0"/>
                </a:moveTo>
                <a:lnTo>
                  <a:pt x="4131798" y="0"/>
                </a:lnTo>
                <a:lnTo>
                  <a:pt x="4131798" y="4717137"/>
                </a:lnTo>
                <a:lnTo>
                  <a:pt x="0" y="4717137"/>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41956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C6D1D5-B3F7-22B2-FFCA-FD45E51941F0}"/>
              </a:ext>
            </a:extLst>
          </p:cNvPr>
          <p:cNvSpPr>
            <a:spLocks noGrp="1"/>
          </p:cNvSpPr>
          <p:nvPr>
            <p:ph type="pic" sz="quarter" idx="13"/>
          </p:nvPr>
        </p:nvSpPr>
        <p:spPr>
          <a:xfrm>
            <a:off x="4912175" y="1"/>
            <a:ext cx="3149599" cy="6858000"/>
          </a:xfrm>
          <a:custGeom>
            <a:avLst/>
            <a:gdLst>
              <a:gd name="connsiteX0" fmla="*/ 0 w 4131798"/>
              <a:gd name="connsiteY0" fmla="*/ 0 h 4717137"/>
              <a:gd name="connsiteX1" fmla="*/ 4131798 w 4131798"/>
              <a:gd name="connsiteY1" fmla="*/ 0 h 4717137"/>
              <a:gd name="connsiteX2" fmla="*/ 4131798 w 4131798"/>
              <a:gd name="connsiteY2" fmla="*/ 4717137 h 4717137"/>
              <a:gd name="connsiteX3" fmla="*/ 0 w 4131798"/>
              <a:gd name="connsiteY3" fmla="*/ 4717137 h 4717137"/>
            </a:gdLst>
            <a:ahLst/>
            <a:cxnLst>
              <a:cxn ang="0">
                <a:pos x="connsiteX0" y="connsiteY0"/>
              </a:cxn>
              <a:cxn ang="0">
                <a:pos x="connsiteX1" y="connsiteY1"/>
              </a:cxn>
              <a:cxn ang="0">
                <a:pos x="connsiteX2" y="connsiteY2"/>
              </a:cxn>
              <a:cxn ang="0">
                <a:pos x="connsiteX3" y="connsiteY3"/>
              </a:cxn>
            </a:cxnLst>
            <a:rect l="l" t="t" r="r" b="b"/>
            <a:pathLst>
              <a:path w="4131798" h="4717137">
                <a:moveTo>
                  <a:pt x="0" y="0"/>
                </a:moveTo>
                <a:lnTo>
                  <a:pt x="4131798" y="0"/>
                </a:lnTo>
                <a:lnTo>
                  <a:pt x="4131798" y="4717137"/>
                </a:lnTo>
                <a:lnTo>
                  <a:pt x="0" y="4717137"/>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3533862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F7FF76-18AD-A3CF-CCD7-E8CE7316F966}"/>
              </a:ext>
            </a:extLst>
          </p:cNvPr>
          <p:cNvSpPr>
            <a:spLocks noGrp="1"/>
          </p:cNvSpPr>
          <p:nvPr>
            <p:ph type="pic" sz="quarter" idx="13"/>
          </p:nvPr>
        </p:nvSpPr>
        <p:spPr>
          <a:xfrm>
            <a:off x="8123801" y="1564844"/>
            <a:ext cx="2806791" cy="3977827"/>
          </a:xfrm>
          <a:custGeom>
            <a:avLst/>
            <a:gdLst>
              <a:gd name="connsiteX0" fmla="*/ 0 w 2806791"/>
              <a:gd name="connsiteY0" fmla="*/ 0 h 3977827"/>
              <a:gd name="connsiteX1" fmla="*/ 2806791 w 2806791"/>
              <a:gd name="connsiteY1" fmla="*/ 0 h 3977827"/>
              <a:gd name="connsiteX2" fmla="*/ 2806791 w 2806791"/>
              <a:gd name="connsiteY2" fmla="*/ 3977827 h 3977827"/>
              <a:gd name="connsiteX3" fmla="*/ 0 w 2806791"/>
              <a:gd name="connsiteY3" fmla="*/ 3977827 h 3977827"/>
            </a:gdLst>
            <a:ahLst/>
            <a:cxnLst>
              <a:cxn ang="0">
                <a:pos x="connsiteX0" y="connsiteY0"/>
              </a:cxn>
              <a:cxn ang="0">
                <a:pos x="connsiteX1" y="connsiteY1"/>
              </a:cxn>
              <a:cxn ang="0">
                <a:pos x="connsiteX2" y="connsiteY2"/>
              </a:cxn>
              <a:cxn ang="0">
                <a:pos x="connsiteX3" y="connsiteY3"/>
              </a:cxn>
            </a:cxnLst>
            <a:rect l="l" t="t" r="r" b="b"/>
            <a:pathLst>
              <a:path w="2806791" h="3977827">
                <a:moveTo>
                  <a:pt x="0" y="0"/>
                </a:moveTo>
                <a:lnTo>
                  <a:pt x="2806791" y="0"/>
                </a:lnTo>
                <a:lnTo>
                  <a:pt x="2806791" y="3977827"/>
                </a:lnTo>
                <a:lnTo>
                  <a:pt x="0" y="3977827"/>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1688424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1D622C-74B5-218F-F0CE-0DB0ADBFFFB7}"/>
              </a:ext>
            </a:extLst>
          </p:cNvPr>
          <p:cNvSpPr>
            <a:spLocks noGrp="1"/>
          </p:cNvSpPr>
          <p:nvPr>
            <p:ph type="pic" sz="quarter" idx="13"/>
          </p:nvPr>
        </p:nvSpPr>
        <p:spPr>
          <a:xfrm>
            <a:off x="381009" y="1842680"/>
            <a:ext cx="3413694" cy="4476955"/>
          </a:xfrm>
          <a:custGeom>
            <a:avLst/>
            <a:gdLst>
              <a:gd name="connsiteX0" fmla="*/ 0 w 3413694"/>
              <a:gd name="connsiteY0" fmla="*/ 0 h 4476955"/>
              <a:gd name="connsiteX1" fmla="*/ 3413694 w 3413694"/>
              <a:gd name="connsiteY1" fmla="*/ 0 h 4476955"/>
              <a:gd name="connsiteX2" fmla="*/ 3413694 w 3413694"/>
              <a:gd name="connsiteY2" fmla="*/ 4476955 h 4476955"/>
              <a:gd name="connsiteX3" fmla="*/ 0 w 3413694"/>
              <a:gd name="connsiteY3" fmla="*/ 4476955 h 4476955"/>
            </a:gdLst>
            <a:ahLst/>
            <a:cxnLst>
              <a:cxn ang="0">
                <a:pos x="connsiteX0" y="connsiteY0"/>
              </a:cxn>
              <a:cxn ang="0">
                <a:pos x="connsiteX1" y="connsiteY1"/>
              </a:cxn>
              <a:cxn ang="0">
                <a:pos x="connsiteX2" y="connsiteY2"/>
              </a:cxn>
              <a:cxn ang="0">
                <a:pos x="connsiteX3" y="connsiteY3"/>
              </a:cxn>
            </a:cxnLst>
            <a:rect l="l" t="t" r="r" b="b"/>
            <a:pathLst>
              <a:path w="3413694" h="4476955">
                <a:moveTo>
                  <a:pt x="0" y="0"/>
                </a:moveTo>
                <a:lnTo>
                  <a:pt x="3413694" y="0"/>
                </a:lnTo>
                <a:lnTo>
                  <a:pt x="3413694" y="4476955"/>
                </a:lnTo>
                <a:lnTo>
                  <a:pt x="0" y="4476955"/>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199566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C82474B-1C36-B48D-6199-55416F6A2389}"/>
              </a:ext>
            </a:extLst>
          </p:cNvPr>
          <p:cNvSpPr>
            <a:spLocks noGrp="1"/>
          </p:cNvSpPr>
          <p:nvPr>
            <p:ph type="pic" sz="quarter" idx="10"/>
          </p:nvPr>
        </p:nvSpPr>
        <p:spPr>
          <a:xfrm>
            <a:off x="7280062" y="376238"/>
            <a:ext cx="4529136" cy="5962650"/>
          </a:xfrm>
          <a:custGeom>
            <a:avLst/>
            <a:gdLst>
              <a:gd name="connsiteX0" fmla="*/ 0 w 4529136"/>
              <a:gd name="connsiteY0" fmla="*/ 0 h 5962650"/>
              <a:gd name="connsiteX1" fmla="*/ 4529136 w 4529136"/>
              <a:gd name="connsiteY1" fmla="*/ 0 h 5962650"/>
              <a:gd name="connsiteX2" fmla="*/ 4529136 w 4529136"/>
              <a:gd name="connsiteY2" fmla="*/ 5962650 h 5962650"/>
              <a:gd name="connsiteX3" fmla="*/ 0 w 4529136"/>
              <a:gd name="connsiteY3" fmla="*/ 5962650 h 5962650"/>
            </a:gdLst>
            <a:ahLst/>
            <a:cxnLst>
              <a:cxn ang="0">
                <a:pos x="connsiteX0" y="connsiteY0"/>
              </a:cxn>
              <a:cxn ang="0">
                <a:pos x="connsiteX1" y="connsiteY1"/>
              </a:cxn>
              <a:cxn ang="0">
                <a:pos x="connsiteX2" y="connsiteY2"/>
              </a:cxn>
              <a:cxn ang="0">
                <a:pos x="connsiteX3" y="connsiteY3"/>
              </a:cxn>
            </a:cxnLst>
            <a:rect l="l" t="t" r="r" b="b"/>
            <a:pathLst>
              <a:path w="4529136" h="5962650">
                <a:moveTo>
                  <a:pt x="0" y="0"/>
                </a:moveTo>
                <a:lnTo>
                  <a:pt x="4529136" y="0"/>
                </a:lnTo>
                <a:lnTo>
                  <a:pt x="4529136" y="5962650"/>
                </a:lnTo>
                <a:lnTo>
                  <a:pt x="0" y="5962650"/>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1439485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598CBFA-D0EE-934C-2D82-36BAA31EB98A}"/>
              </a:ext>
            </a:extLst>
          </p:cNvPr>
          <p:cNvSpPr>
            <a:spLocks noGrp="1"/>
          </p:cNvSpPr>
          <p:nvPr>
            <p:ph type="pic" sz="quarter" idx="14"/>
          </p:nvPr>
        </p:nvSpPr>
        <p:spPr>
          <a:xfrm>
            <a:off x="9884472" y="3540352"/>
            <a:ext cx="1924726" cy="2792185"/>
          </a:xfrm>
          <a:custGeom>
            <a:avLst/>
            <a:gdLst>
              <a:gd name="connsiteX0" fmla="*/ 0 w 1924726"/>
              <a:gd name="connsiteY0" fmla="*/ 0 h 2792185"/>
              <a:gd name="connsiteX1" fmla="*/ 1924726 w 1924726"/>
              <a:gd name="connsiteY1" fmla="*/ 0 h 2792185"/>
              <a:gd name="connsiteX2" fmla="*/ 1924726 w 1924726"/>
              <a:gd name="connsiteY2" fmla="*/ 2792185 h 2792185"/>
              <a:gd name="connsiteX3" fmla="*/ 0 w 1924726"/>
              <a:gd name="connsiteY3" fmla="*/ 2792185 h 2792185"/>
            </a:gdLst>
            <a:ahLst/>
            <a:cxnLst>
              <a:cxn ang="0">
                <a:pos x="connsiteX0" y="connsiteY0"/>
              </a:cxn>
              <a:cxn ang="0">
                <a:pos x="connsiteX1" y="connsiteY1"/>
              </a:cxn>
              <a:cxn ang="0">
                <a:pos x="connsiteX2" y="connsiteY2"/>
              </a:cxn>
              <a:cxn ang="0">
                <a:pos x="connsiteX3" y="connsiteY3"/>
              </a:cxn>
            </a:cxnLst>
            <a:rect l="l" t="t" r="r" b="b"/>
            <a:pathLst>
              <a:path w="1924726" h="2792185">
                <a:moveTo>
                  <a:pt x="0" y="0"/>
                </a:moveTo>
                <a:lnTo>
                  <a:pt x="1924726" y="0"/>
                </a:lnTo>
                <a:lnTo>
                  <a:pt x="1924726" y="2792185"/>
                </a:lnTo>
                <a:lnTo>
                  <a:pt x="0" y="2792185"/>
                </a:lnTo>
                <a:close/>
              </a:path>
            </a:pathLst>
          </a:custGeom>
        </p:spPr>
        <p:txBody>
          <a:bodyPr wrap="square">
            <a:noAutofit/>
          </a:bodyPr>
          <a:lstStyle>
            <a:lvl1pPr>
              <a:defRPr sz="1000"/>
            </a:lvl1pPr>
          </a:lstStyle>
          <a:p>
            <a:endParaRPr lang="en-US"/>
          </a:p>
        </p:txBody>
      </p:sp>
      <p:sp>
        <p:nvSpPr>
          <p:cNvPr id="5" name="Picture Placeholder 4">
            <a:extLst>
              <a:ext uri="{FF2B5EF4-FFF2-40B4-BE49-F238E27FC236}">
                <a16:creationId xmlns:a16="http://schemas.microsoft.com/office/drawing/2014/main" id="{A7EFE441-7C31-3153-8F23-DD6D7D4CED5F}"/>
              </a:ext>
            </a:extLst>
          </p:cNvPr>
          <p:cNvSpPr>
            <a:spLocks noGrp="1"/>
          </p:cNvSpPr>
          <p:nvPr>
            <p:ph type="pic" sz="quarter" idx="13"/>
          </p:nvPr>
        </p:nvSpPr>
        <p:spPr>
          <a:xfrm>
            <a:off x="827314" y="1930400"/>
            <a:ext cx="3672108" cy="3991427"/>
          </a:xfrm>
          <a:custGeom>
            <a:avLst/>
            <a:gdLst>
              <a:gd name="connsiteX0" fmla="*/ 0 w 3672108"/>
              <a:gd name="connsiteY0" fmla="*/ 0 h 3991427"/>
              <a:gd name="connsiteX1" fmla="*/ 3672108 w 3672108"/>
              <a:gd name="connsiteY1" fmla="*/ 0 h 3991427"/>
              <a:gd name="connsiteX2" fmla="*/ 3672108 w 3672108"/>
              <a:gd name="connsiteY2" fmla="*/ 3991427 h 3991427"/>
              <a:gd name="connsiteX3" fmla="*/ 0 w 3672108"/>
              <a:gd name="connsiteY3" fmla="*/ 3991427 h 3991427"/>
            </a:gdLst>
            <a:ahLst/>
            <a:cxnLst>
              <a:cxn ang="0">
                <a:pos x="connsiteX0" y="connsiteY0"/>
              </a:cxn>
              <a:cxn ang="0">
                <a:pos x="connsiteX1" y="connsiteY1"/>
              </a:cxn>
              <a:cxn ang="0">
                <a:pos x="connsiteX2" y="connsiteY2"/>
              </a:cxn>
              <a:cxn ang="0">
                <a:pos x="connsiteX3" y="connsiteY3"/>
              </a:cxn>
            </a:cxnLst>
            <a:rect l="l" t="t" r="r" b="b"/>
            <a:pathLst>
              <a:path w="3672108" h="3991427">
                <a:moveTo>
                  <a:pt x="0" y="0"/>
                </a:moveTo>
                <a:lnTo>
                  <a:pt x="3672108" y="0"/>
                </a:lnTo>
                <a:lnTo>
                  <a:pt x="3672108" y="3991427"/>
                </a:lnTo>
                <a:lnTo>
                  <a:pt x="0" y="3991427"/>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3171477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E8F8CAE-C367-3EC0-F627-4F73D87E92A8}"/>
              </a:ext>
            </a:extLst>
          </p:cNvPr>
          <p:cNvSpPr>
            <a:spLocks noGrp="1"/>
          </p:cNvSpPr>
          <p:nvPr>
            <p:ph type="pic" sz="quarter" idx="13"/>
          </p:nvPr>
        </p:nvSpPr>
        <p:spPr>
          <a:xfrm>
            <a:off x="1553031" y="1828801"/>
            <a:ext cx="3889815" cy="3978275"/>
          </a:xfrm>
          <a:custGeom>
            <a:avLst/>
            <a:gdLst>
              <a:gd name="connsiteX0" fmla="*/ 0 w 3889815"/>
              <a:gd name="connsiteY0" fmla="*/ 0 h 3978275"/>
              <a:gd name="connsiteX1" fmla="*/ 3889815 w 3889815"/>
              <a:gd name="connsiteY1" fmla="*/ 0 h 3978275"/>
              <a:gd name="connsiteX2" fmla="*/ 3889815 w 3889815"/>
              <a:gd name="connsiteY2" fmla="*/ 3978275 h 3978275"/>
              <a:gd name="connsiteX3" fmla="*/ 0 w 3889815"/>
              <a:gd name="connsiteY3" fmla="*/ 3978275 h 3978275"/>
            </a:gdLst>
            <a:ahLst/>
            <a:cxnLst>
              <a:cxn ang="0">
                <a:pos x="connsiteX0" y="connsiteY0"/>
              </a:cxn>
              <a:cxn ang="0">
                <a:pos x="connsiteX1" y="connsiteY1"/>
              </a:cxn>
              <a:cxn ang="0">
                <a:pos x="connsiteX2" y="connsiteY2"/>
              </a:cxn>
              <a:cxn ang="0">
                <a:pos x="connsiteX3" y="connsiteY3"/>
              </a:cxn>
            </a:cxnLst>
            <a:rect l="l" t="t" r="r" b="b"/>
            <a:pathLst>
              <a:path w="3889815" h="3978275">
                <a:moveTo>
                  <a:pt x="0" y="0"/>
                </a:moveTo>
                <a:lnTo>
                  <a:pt x="3889815" y="0"/>
                </a:lnTo>
                <a:lnTo>
                  <a:pt x="3889815" y="3978275"/>
                </a:lnTo>
                <a:lnTo>
                  <a:pt x="0" y="3978275"/>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103657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975908-389E-5613-DC50-240C49FD81E1}"/>
              </a:ext>
            </a:extLst>
          </p:cNvPr>
          <p:cNvSpPr>
            <a:spLocks noGrp="1"/>
          </p:cNvSpPr>
          <p:nvPr>
            <p:ph type="pic" sz="quarter" idx="13"/>
          </p:nvPr>
        </p:nvSpPr>
        <p:spPr>
          <a:xfrm>
            <a:off x="4978400" y="2176010"/>
            <a:ext cx="3656694" cy="4156526"/>
          </a:xfrm>
          <a:custGeom>
            <a:avLst/>
            <a:gdLst>
              <a:gd name="connsiteX0" fmla="*/ 0 w 3656694"/>
              <a:gd name="connsiteY0" fmla="*/ 0 h 4156526"/>
              <a:gd name="connsiteX1" fmla="*/ 3656694 w 3656694"/>
              <a:gd name="connsiteY1" fmla="*/ 0 h 4156526"/>
              <a:gd name="connsiteX2" fmla="*/ 3656694 w 3656694"/>
              <a:gd name="connsiteY2" fmla="*/ 4156526 h 4156526"/>
              <a:gd name="connsiteX3" fmla="*/ 0 w 3656694"/>
              <a:gd name="connsiteY3" fmla="*/ 4156526 h 4156526"/>
            </a:gdLst>
            <a:ahLst/>
            <a:cxnLst>
              <a:cxn ang="0">
                <a:pos x="connsiteX0" y="connsiteY0"/>
              </a:cxn>
              <a:cxn ang="0">
                <a:pos x="connsiteX1" y="connsiteY1"/>
              </a:cxn>
              <a:cxn ang="0">
                <a:pos x="connsiteX2" y="connsiteY2"/>
              </a:cxn>
              <a:cxn ang="0">
                <a:pos x="connsiteX3" y="connsiteY3"/>
              </a:cxn>
            </a:cxnLst>
            <a:rect l="l" t="t" r="r" b="b"/>
            <a:pathLst>
              <a:path w="3656694" h="4156526">
                <a:moveTo>
                  <a:pt x="0" y="0"/>
                </a:moveTo>
                <a:lnTo>
                  <a:pt x="3656694" y="0"/>
                </a:lnTo>
                <a:lnTo>
                  <a:pt x="3656694" y="4156526"/>
                </a:lnTo>
                <a:lnTo>
                  <a:pt x="0" y="4156526"/>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4154347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53CAD9-576F-2BF2-E97B-4B2F4F28AE58}"/>
              </a:ext>
            </a:extLst>
          </p:cNvPr>
          <p:cNvSpPr>
            <a:spLocks noGrp="1"/>
          </p:cNvSpPr>
          <p:nvPr>
            <p:ph type="pic" sz="quarter" idx="14"/>
          </p:nvPr>
        </p:nvSpPr>
        <p:spPr>
          <a:xfrm>
            <a:off x="7624688" y="382223"/>
            <a:ext cx="3047615" cy="2703878"/>
          </a:xfrm>
          <a:custGeom>
            <a:avLst/>
            <a:gdLst>
              <a:gd name="connsiteX0" fmla="*/ 0 w 3047615"/>
              <a:gd name="connsiteY0" fmla="*/ 0 h 2703878"/>
              <a:gd name="connsiteX1" fmla="*/ 3047615 w 3047615"/>
              <a:gd name="connsiteY1" fmla="*/ 0 h 2703878"/>
              <a:gd name="connsiteX2" fmla="*/ 3047615 w 3047615"/>
              <a:gd name="connsiteY2" fmla="*/ 2703878 h 2703878"/>
              <a:gd name="connsiteX3" fmla="*/ 0 w 3047615"/>
              <a:gd name="connsiteY3" fmla="*/ 2703878 h 2703878"/>
            </a:gdLst>
            <a:ahLst/>
            <a:cxnLst>
              <a:cxn ang="0">
                <a:pos x="connsiteX0" y="connsiteY0"/>
              </a:cxn>
              <a:cxn ang="0">
                <a:pos x="connsiteX1" y="connsiteY1"/>
              </a:cxn>
              <a:cxn ang="0">
                <a:pos x="connsiteX2" y="connsiteY2"/>
              </a:cxn>
              <a:cxn ang="0">
                <a:pos x="connsiteX3" y="connsiteY3"/>
              </a:cxn>
            </a:cxnLst>
            <a:rect l="l" t="t" r="r" b="b"/>
            <a:pathLst>
              <a:path w="3047615" h="2703878">
                <a:moveTo>
                  <a:pt x="0" y="0"/>
                </a:moveTo>
                <a:lnTo>
                  <a:pt x="3047615" y="0"/>
                </a:lnTo>
                <a:lnTo>
                  <a:pt x="3047615" y="2703878"/>
                </a:lnTo>
                <a:lnTo>
                  <a:pt x="0" y="2703878"/>
                </a:lnTo>
                <a:close/>
              </a:path>
            </a:pathLst>
          </a:custGeom>
        </p:spPr>
        <p:txBody>
          <a:bodyPr wrap="square">
            <a:noAutofit/>
          </a:bodyPr>
          <a:lstStyle>
            <a:lvl1pPr>
              <a:defRPr sz="1000"/>
            </a:lvl1pPr>
          </a:lstStyle>
          <a:p>
            <a:endParaRPr lang="en-US"/>
          </a:p>
        </p:txBody>
      </p:sp>
      <p:sp>
        <p:nvSpPr>
          <p:cNvPr id="5" name="Picture Placeholder 4">
            <a:extLst>
              <a:ext uri="{FF2B5EF4-FFF2-40B4-BE49-F238E27FC236}">
                <a16:creationId xmlns:a16="http://schemas.microsoft.com/office/drawing/2014/main" id="{38350067-09A5-D019-59C2-BADFB8B5FB3E}"/>
              </a:ext>
            </a:extLst>
          </p:cNvPr>
          <p:cNvSpPr>
            <a:spLocks noGrp="1"/>
          </p:cNvSpPr>
          <p:nvPr>
            <p:ph type="pic" sz="quarter" idx="13"/>
          </p:nvPr>
        </p:nvSpPr>
        <p:spPr>
          <a:xfrm>
            <a:off x="1034646" y="3435350"/>
            <a:ext cx="5095833" cy="2890638"/>
          </a:xfrm>
          <a:custGeom>
            <a:avLst/>
            <a:gdLst>
              <a:gd name="connsiteX0" fmla="*/ 0 w 5095833"/>
              <a:gd name="connsiteY0" fmla="*/ 0 h 2890638"/>
              <a:gd name="connsiteX1" fmla="*/ 5095833 w 5095833"/>
              <a:gd name="connsiteY1" fmla="*/ 0 h 2890638"/>
              <a:gd name="connsiteX2" fmla="*/ 5095833 w 5095833"/>
              <a:gd name="connsiteY2" fmla="*/ 2890638 h 2890638"/>
              <a:gd name="connsiteX3" fmla="*/ 0 w 5095833"/>
              <a:gd name="connsiteY3" fmla="*/ 2890638 h 2890638"/>
            </a:gdLst>
            <a:ahLst/>
            <a:cxnLst>
              <a:cxn ang="0">
                <a:pos x="connsiteX0" y="connsiteY0"/>
              </a:cxn>
              <a:cxn ang="0">
                <a:pos x="connsiteX1" y="connsiteY1"/>
              </a:cxn>
              <a:cxn ang="0">
                <a:pos x="connsiteX2" y="connsiteY2"/>
              </a:cxn>
              <a:cxn ang="0">
                <a:pos x="connsiteX3" y="connsiteY3"/>
              </a:cxn>
            </a:cxnLst>
            <a:rect l="l" t="t" r="r" b="b"/>
            <a:pathLst>
              <a:path w="5095833" h="2890638">
                <a:moveTo>
                  <a:pt x="0" y="0"/>
                </a:moveTo>
                <a:lnTo>
                  <a:pt x="5095833" y="0"/>
                </a:lnTo>
                <a:lnTo>
                  <a:pt x="5095833" y="2890638"/>
                </a:lnTo>
                <a:lnTo>
                  <a:pt x="0" y="2890638"/>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3422168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7804D9B-A92C-DBDB-E052-4B9439EA92FB}"/>
              </a:ext>
            </a:extLst>
          </p:cNvPr>
          <p:cNvSpPr>
            <a:spLocks noGrp="1"/>
          </p:cNvSpPr>
          <p:nvPr>
            <p:ph type="pic" sz="quarter" idx="13"/>
          </p:nvPr>
        </p:nvSpPr>
        <p:spPr>
          <a:xfrm>
            <a:off x="6371771" y="-1"/>
            <a:ext cx="3106055" cy="4223646"/>
          </a:xfrm>
          <a:custGeom>
            <a:avLst/>
            <a:gdLst>
              <a:gd name="connsiteX0" fmla="*/ 0 w 3106055"/>
              <a:gd name="connsiteY0" fmla="*/ 0 h 4223646"/>
              <a:gd name="connsiteX1" fmla="*/ 3106055 w 3106055"/>
              <a:gd name="connsiteY1" fmla="*/ 0 h 4223646"/>
              <a:gd name="connsiteX2" fmla="*/ 3106055 w 3106055"/>
              <a:gd name="connsiteY2" fmla="*/ 4223646 h 4223646"/>
              <a:gd name="connsiteX3" fmla="*/ 0 w 3106055"/>
              <a:gd name="connsiteY3" fmla="*/ 4223646 h 4223646"/>
            </a:gdLst>
            <a:ahLst/>
            <a:cxnLst>
              <a:cxn ang="0">
                <a:pos x="connsiteX0" y="connsiteY0"/>
              </a:cxn>
              <a:cxn ang="0">
                <a:pos x="connsiteX1" y="connsiteY1"/>
              </a:cxn>
              <a:cxn ang="0">
                <a:pos x="connsiteX2" y="connsiteY2"/>
              </a:cxn>
              <a:cxn ang="0">
                <a:pos x="connsiteX3" y="connsiteY3"/>
              </a:cxn>
            </a:cxnLst>
            <a:rect l="l" t="t" r="r" b="b"/>
            <a:pathLst>
              <a:path w="3106055" h="4223646">
                <a:moveTo>
                  <a:pt x="0" y="0"/>
                </a:moveTo>
                <a:lnTo>
                  <a:pt x="3106055" y="0"/>
                </a:lnTo>
                <a:lnTo>
                  <a:pt x="3106055" y="4223646"/>
                </a:lnTo>
                <a:lnTo>
                  <a:pt x="0" y="4223646"/>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2221063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5E3EFE-BC03-6041-EBBB-40D28EC25824}"/>
              </a:ext>
            </a:extLst>
          </p:cNvPr>
          <p:cNvSpPr>
            <a:spLocks noGrp="1"/>
          </p:cNvSpPr>
          <p:nvPr>
            <p:ph type="pic" sz="quarter" idx="13"/>
          </p:nvPr>
        </p:nvSpPr>
        <p:spPr>
          <a:xfrm>
            <a:off x="7278801" y="376239"/>
            <a:ext cx="4528699" cy="5956301"/>
          </a:xfrm>
          <a:custGeom>
            <a:avLst/>
            <a:gdLst>
              <a:gd name="connsiteX0" fmla="*/ 0 w 4528699"/>
              <a:gd name="connsiteY0" fmla="*/ 0 h 5956301"/>
              <a:gd name="connsiteX1" fmla="*/ 4528699 w 4528699"/>
              <a:gd name="connsiteY1" fmla="*/ 0 h 5956301"/>
              <a:gd name="connsiteX2" fmla="*/ 4528699 w 4528699"/>
              <a:gd name="connsiteY2" fmla="*/ 5956301 h 5956301"/>
              <a:gd name="connsiteX3" fmla="*/ 0 w 4528699"/>
              <a:gd name="connsiteY3" fmla="*/ 5956301 h 5956301"/>
            </a:gdLst>
            <a:ahLst/>
            <a:cxnLst>
              <a:cxn ang="0">
                <a:pos x="connsiteX0" y="connsiteY0"/>
              </a:cxn>
              <a:cxn ang="0">
                <a:pos x="connsiteX1" y="connsiteY1"/>
              </a:cxn>
              <a:cxn ang="0">
                <a:pos x="connsiteX2" y="connsiteY2"/>
              </a:cxn>
              <a:cxn ang="0">
                <a:pos x="connsiteX3" y="connsiteY3"/>
              </a:cxn>
            </a:cxnLst>
            <a:rect l="l" t="t" r="r" b="b"/>
            <a:pathLst>
              <a:path w="4528699" h="5956301">
                <a:moveTo>
                  <a:pt x="0" y="0"/>
                </a:moveTo>
                <a:lnTo>
                  <a:pt x="4528699" y="0"/>
                </a:lnTo>
                <a:lnTo>
                  <a:pt x="4528699" y="5956301"/>
                </a:lnTo>
                <a:lnTo>
                  <a:pt x="0" y="5956301"/>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1835593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86D09C2-8894-BE0F-8381-694778C8AD0D}"/>
              </a:ext>
            </a:extLst>
          </p:cNvPr>
          <p:cNvSpPr>
            <a:spLocks noGrp="1"/>
          </p:cNvSpPr>
          <p:nvPr>
            <p:ph type="pic" sz="quarter" idx="13"/>
          </p:nvPr>
        </p:nvSpPr>
        <p:spPr>
          <a:xfrm>
            <a:off x="5812857" y="376239"/>
            <a:ext cx="3165159" cy="5941060"/>
          </a:xfrm>
          <a:custGeom>
            <a:avLst/>
            <a:gdLst>
              <a:gd name="connsiteX0" fmla="*/ 0 w 3165159"/>
              <a:gd name="connsiteY0" fmla="*/ 0 h 5941060"/>
              <a:gd name="connsiteX1" fmla="*/ 3165159 w 3165159"/>
              <a:gd name="connsiteY1" fmla="*/ 0 h 5941060"/>
              <a:gd name="connsiteX2" fmla="*/ 3165159 w 3165159"/>
              <a:gd name="connsiteY2" fmla="*/ 5941060 h 5941060"/>
              <a:gd name="connsiteX3" fmla="*/ 0 w 3165159"/>
              <a:gd name="connsiteY3" fmla="*/ 5941060 h 5941060"/>
            </a:gdLst>
            <a:ahLst/>
            <a:cxnLst>
              <a:cxn ang="0">
                <a:pos x="connsiteX0" y="connsiteY0"/>
              </a:cxn>
              <a:cxn ang="0">
                <a:pos x="connsiteX1" y="connsiteY1"/>
              </a:cxn>
              <a:cxn ang="0">
                <a:pos x="connsiteX2" y="connsiteY2"/>
              </a:cxn>
              <a:cxn ang="0">
                <a:pos x="connsiteX3" y="connsiteY3"/>
              </a:cxn>
            </a:cxnLst>
            <a:rect l="l" t="t" r="r" b="b"/>
            <a:pathLst>
              <a:path w="3165159" h="5941060">
                <a:moveTo>
                  <a:pt x="0" y="0"/>
                </a:moveTo>
                <a:lnTo>
                  <a:pt x="3165159" y="0"/>
                </a:lnTo>
                <a:lnTo>
                  <a:pt x="3165159" y="5941060"/>
                </a:lnTo>
                <a:lnTo>
                  <a:pt x="0" y="5941060"/>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417618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E8A397B-65E1-3697-2A03-4BB436D2AA55}"/>
              </a:ext>
            </a:extLst>
          </p:cNvPr>
          <p:cNvSpPr>
            <a:spLocks noGrp="1"/>
          </p:cNvSpPr>
          <p:nvPr>
            <p:ph type="pic" sz="quarter" idx="10"/>
          </p:nvPr>
        </p:nvSpPr>
        <p:spPr>
          <a:xfrm>
            <a:off x="381905" y="376239"/>
            <a:ext cx="3357994" cy="5956299"/>
          </a:xfrm>
          <a:custGeom>
            <a:avLst/>
            <a:gdLst>
              <a:gd name="connsiteX0" fmla="*/ 0 w 3357994"/>
              <a:gd name="connsiteY0" fmla="*/ 0 h 5956299"/>
              <a:gd name="connsiteX1" fmla="*/ 3357994 w 3357994"/>
              <a:gd name="connsiteY1" fmla="*/ 0 h 5956299"/>
              <a:gd name="connsiteX2" fmla="*/ 3357994 w 3357994"/>
              <a:gd name="connsiteY2" fmla="*/ 5956299 h 5956299"/>
              <a:gd name="connsiteX3" fmla="*/ 0 w 3357994"/>
              <a:gd name="connsiteY3" fmla="*/ 5956299 h 5956299"/>
            </a:gdLst>
            <a:ahLst/>
            <a:cxnLst>
              <a:cxn ang="0">
                <a:pos x="connsiteX0" y="connsiteY0"/>
              </a:cxn>
              <a:cxn ang="0">
                <a:pos x="connsiteX1" y="connsiteY1"/>
              </a:cxn>
              <a:cxn ang="0">
                <a:pos x="connsiteX2" y="connsiteY2"/>
              </a:cxn>
              <a:cxn ang="0">
                <a:pos x="connsiteX3" y="connsiteY3"/>
              </a:cxn>
            </a:cxnLst>
            <a:rect l="l" t="t" r="r" b="b"/>
            <a:pathLst>
              <a:path w="3357994" h="5956299">
                <a:moveTo>
                  <a:pt x="0" y="0"/>
                </a:moveTo>
                <a:lnTo>
                  <a:pt x="3357994" y="0"/>
                </a:lnTo>
                <a:lnTo>
                  <a:pt x="3357994" y="5956299"/>
                </a:lnTo>
                <a:lnTo>
                  <a:pt x="0" y="5956299"/>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119625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C8F391-C7A2-E966-49F1-D41225DF1FAB}"/>
              </a:ext>
            </a:extLst>
          </p:cNvPr>
          <p:cNvSpPr>
            <a:spLocks noGrp="1"/>
          </p:cNvSpPr>
          <p:nvPr>
            <p:ph type="pic" sz="quarter" idx="10"/>
          </p:nvPr>
        </p:nvSpPr>
        <p:spPr>
          <a:xfrm>
            <a:off x="6056098" y="0"/>
            <a:ext cx="6135903" cy="6858000"/>
          </a:xfrm>
          <a:custGeom>
            <a:avLst/>
            <a:gdLst>
              <a:gd name="connsiteX0" fmla="*/ 0 w 6135903"/>
              <a:gd name="connsiteY0" fmla="*/ 0 h 6858000"/>
              <a:gd name="connsiteX1" fmla="*/ 6135903 w 6135903"/>
              <a:gd name="connsiteY1" fmla="*/ 0 h 6858000"/>
              <a:gd name="connsiteX2" fmla="*/ 6135903 w 6135903"/>
              <a:gd name="connsiteY2" fmla="*/ 6858000 h 6858000"/>
              <a:gd name="connsiteX3" fmla="*/ 0 w 61359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35903" h="6858000">
                <a:moveTo>
                  <a:pt x="0" y="0"/>
                </a:moveTo>
                <a:lnTo>
                  <a:pt x="6135903" y="0"/>
                </a:lnTo>
                <a:lnTo>
                  <a:pt x="6135903" y="6858000"/>
                </a:lnTo>
                <a:lnTo>
                  <a:pt x="0" y="6858000"/>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10198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C8F391-C7A2-E966-49F1-D41225DF1FAB}"/>
              </a:ext>
            </a:extLst>
          </p:cNvPr>
          <p:cNvSpPr>
            <a:spLocks noGrp="1"/>
          </p:cNvSpPr>
          <p:nvPr>
            <p:ph type="pic" sz="quarter" idx="10"/>
          </p:nvPr>
        </p:nvSpPr>
        <p:spPr>
          <a:xfrm>
            <a:off x="9495693" y="3235569"/>
            <a:ext cx="2070834" cy="2836517"/>
          </a:xfrm>
          <a:custGeom>
            <a:avLst/>
            <a:gdLst>
              <a:gd name="connsiteX0" fmla="*/ 0 w 6135903"/>
              <a:gd name="connsiteY0" fmla="*/ 0 h 6858000"/>
              <a:gd name="connsiteX1" fmla="*/ 6135903 w 6135903"/>
              <a:gd name="connsiteY1" fmla="*/ 0 h 6858000"/>
              <a:gd name="connsiteX2" fmla="*/ 6135903 w 6135903"/>
              <a:gd name="connsiteY2" fmla="*/ 6858000 h 6858000"/>
              <a:gd name="connsiteX3" fmla="*/ 0 w 61359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35903" h="6858000">
                <a:moveTo>
                  <a:pt x="0" y="0"/>
                </a:moveTo>
                <a:lnTo>
                  <a:pt x="6135903" y="0"/>
                </a:lnTo>
                <a:lnTo>
                  <a:pt x="6135903" y="6858000"/>
                </a:lnTo>
                <a:lnTo>
                  <a:pt x="0" y="6858000"/>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52874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794158-0621-334C-3524-A86BC7CBF25A}"/>
              </a:ext>
            </a:extLst>
          </p:cNvPr>
          <p:cNvSpPr>
            <a:spLocks noGrp="1"/>
          </p:cNvSpPr>
          <p:nvPr>
            <p:ph type="pic" sz="quarter" idx="10"/>
          </p:nvPr>
        </p:nvSpPr>
        <p:spPr>
          <a:xfrm>
            <a:off x="8153407" y="0"/>
            <a:ext cx="4038593" cy="5427512"/>
          </a:xfrm>
          <a:custGeom>
            <a:avLst/>
            <a:gdLst>
              <a:gd name="connsiteX0" fmla="*/ 0 w 4038593"/>
              <a:gd name="connsiteY0" fmla="*/ 0 h 5427512"/>
              <a:gd name="connsiteX1" fmla="*/ 4038593 w 4038593"/>
              <a:gd name="connsiteY1" fmla="*/ 0 h 5427512"/>
              <a:gd name="connsiteX2" fmla="*/ 4038593 w 4038593"/>
              <a:gd name="connsiteY2" fmla="*/ 5427512 h 5427512"/>
              <a:gd name="connsiteX3" fmla="*/ 0 w 4038593"/>
              <a:gd name="connsiteY3" fmla="*/ 5427512 h 5427512"/>
            </a:gdLst>
            <a:ahLst/>
            <a:cxnLst>
              <a:cxn ang="0">
                <a:pos x="connsiteX0" y="connsiteY0"/>
              </a:cxn>
              <a:cxn ang="0">
                <a:pos x="connsiteX1" y="connsiteY1"/>
              </a:cxn>
              <a:cxn ang="0">
                <a:pos x="connsiteX2" y="connsiteY2"/>
              </a:cxn>
              <a:cxn ang="0">
                <a:pos x="connsiteX3" y="connsiteY3"/>
              </a:cxn>
            </a:cxnLst>
            <a:rect l="l" t="t" r="r" b="b"/>
            <a:pathLst>
              <a:path w="4038593" h="5427512">
                <a:moveTo>
                  <a:pt x="0" y="0"/>
                </a:moveTo>
                <a:lnTo>
                  <a:pt x="4038593" y="0"/>
                </a:lnTo>
                <a:lnTo>
                  <a:pt x="4038593" y="5427512"/>
                </a:lnTo>
                <a:lnTo>
                  <a:pt x="0" y="5427512"/>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200200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9061A83-BDCB-F5E9-BC39-D44490FBD0A7}"/>
              </a:ext>
            </a:extLst>
          </p:cNvPr>
          <p:cNvSpPr>
            <a:spLocks noGrp="1"/>
          </p:cNvSpPr>
          <p:nvPr>
            <p:ph type="pic" sz="quarter" idx="10"/>
          </p:nvPr>
        </p:nvSpPr>
        <p:spPr>
          <a:xfrm>
            <a:off x="381905" y="376238"/>
            <a:ext cx="2807597" cy="5956296"/>
          </a:xfrm>
          <a:custGeom>
            <a:avLst/>
            <a:gdLst>
              <a:gd name="connsiteX0" fmla="*/ 0 w 2807597"/>
              <a:gd name="connsiteY0" fmla="*/ 0 h 5956296"/>
              <a:gd name="connsiteX1" fmla="*/ 2807597 w 2807597"/>
              <a:gd name="connsiteY1" fmla="*/ 0 h 5956296"/>
              <a:gd name="connsiteX2" fmla="*/ 2807597 w 2807597"/>
              <a:gd name="connsiteY2" fmla="*/ 5956296 h 5956296"/>
              <a:gd name="connsiteX3" fmla="*/ 0 w 2807597"/>
              <a:gd name="connsiteY3" fmla="*/ 5956296 h 5956296"/>
            </a:gdLst>
            <a:ahLst/>
            <a:cxnLst>
              <a:cxn ang="0">
                <a:pos x="connsiteX0" y="connsiteY0"/>
              </a:cxn>
              <a:cxn ang="0">
                <a:pos x="connsiteX1" y="connsiteY1"/>
              </a:cxn>
              <a:cxn ang="0">
                <a:pos x="connsiteX2" y="connsiteY2"/>
              </a:cxn>
              <a:cxn ang="0">
                <a:pos x="connsiteX3" y="connsiteY3"/>
              </a:cxn>
            </a:cxnLst>
            <a:rect l="l" t="t" r="r" b="b"/>
            <a:pathLst>
              <a:path w="2807597" h="5956296">
                <a:moveTo>
                  <a:pt x="0" y="0"/>
                </a:moveTo>
                <a:lnTo>
                  <a:pt x="2807597" y="0"/>
                </a:lnTo>
                <a:lnTo>
                  <a:pt x="2807597" y="5956296"/>
                </a:lnTo>
                <a:lnTo>
                  <a:pt x="0" y="5956296"/>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60371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9061A83-BDCB-F5E9-BC39-D44490FBD0A7}"/>
              </a:ext>
            </a:extLst>
          </p:cNvPr>
          <p:cNvSpPr>
            <a:spLocks noGrp="1"/>
          </p:cNvSpPr>
          <p:nvPr>
            <p:ph type="pic" sz="quarter" idx="10"/>
          </p:nvPr>
        </p:nvSpPr>
        <p:spPr>
          <a:xfrm>
            <a:off x="7278005" y="376238"/>
            <a:ext cx="4530295" cy="5956296"/>
          </a:xfrm>
          <a:custGeom>
            <a:avLst/>
            <a:gdLst>
              <a:gd name="connsiteX0" fmla="*/ 0 w 2807597"/>
              <a:gd name="connsiteY0" fmla="*/ 0 h 5956296"/>
              <a:gd name="connsiteX1" fmla="*/ 2807597 w 2807597"/>
              <a:gd name="connsiteY1" fmla="*/ 0 h 5956296"/>
              <a:gd name="connsiteX2" fmla="*/ 2807597 w 2807597"/>
              <a:gd name="connsiteY2" fmla="*/ 5956296 h 5956296"/>
              <a:gd name="connsiteX3" fmla="*/ 0 w 2807597"/>
              <a:gd name="connsiteY3" fmla="*/ 5956296 h 5956296"/>
            </a:gdLst>
            <a:ahLst/>
            <a:cxnLst>
              <a:cxn ang="0">
                <a:pos x="connsiteX0" y="connsiteY0"/>
              </a:cxn>
              <a:cxn ang="0">
                <a:pos x="connsiteX1" y="connsiteY1"/>
              </a:cxn>
              <a:cxn ang="0">
                <a:pos x="connsiteX2" y="connsiteY2"/>
              </a:cxn>
              <a:cxn ang="0">
                <a:pos x="connsiteX3" y="connsiteY3"/>
              </a:cxn>
            </a:cxnLst>
            <a:rect l="l" t="t" r="r" b="b"/>
            <a:pathLst>
              <a:path w="2807597" h="5956296">
                <a:moveTo>
                  <a:pt x="0" y="0"/>
                </a:moveTo>
                <a:lnTo>
                  <a:pt x="2807597" y="0"/>
                </a:lnTo>
                <a:lnTo>
                  <a:pt x="2807597" y="5956296"/>
                </a:lnTo>
                <a:lnTo>
                  <a:pt x="0" y="5956296"/>
                </a:lnTo>
                <a:close/>
              </a:path>
            </a:pathLst>
          </a:custGeom>
        </p:spPr>
        <p:txBody>
          <a:bodyPr wrap="square">
            <a:noAutofit/>
          </a:bodyPr>
          <a:lstStyle>
            <a:lvl1pPr>
              <a:defRPr sz="1000"/>
            </a:lvl1pPr>
          </a:lstStyle>
          <a:p>
            <a:endParaRPr lang="en-US"/>
          </a:p>
        </p:txBody>
      </p:sp>
    </p:spTree>
    <p:extLst>
      <p:ext uri="{BB962C8B-B14F-4D97-AF65-F5344CB8AC3E}">
        <p14:creationId xmlns:p14="http://schemas.microsoft.com/office/powerpoint/2010/main" val="36034391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301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2647D08-64B1-DFF0-3A11-DC78853CE1B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768" r="20768"/>
          <a:stretch/>
        </p:blipFill>
        <p:spPr>
          <a:solidFill>
            <a:schemeClr val="bg1">
              <a:lumMod val="95000"/>
            </a:schemeClr>
          </a:solidFill>
        </p:spPr>
      </p:pic>
      <p:cxnSp>
        <p:nvCxnSpPr>
          <p:cNvPr id="9" name="Straight Connector 8">
            <a:extLst>
              <a:ext uri="{FF2B5EF4-FFF2-40B4-BE49-F238E27FC236}">
                <a16:creationId xmlns:a16="http://schemas.microsoft.com/office/drawing/2014/main" id="{184CCCAB-09C4-3C84-E66F-89783F6078CB}"/>
              </a:ext>
            </a:extLst>
          </p:cNvPr>
          <p:cNvCxnSpPr/>
          <p:nvPr/>
        </p:nvCxnSpPr>
        <p:spPr>
          <a:xfrm>
            <a:off x="38190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6B5FE8-BD40-C215-83DB-01869BCB95D3}"/>
              </a:ext>
            </a:extLst>
          </p:cNvPr>
          <p:cNvCxnSpPr/>
          <p:nvPr/>
        </p:nvCxnSpPr>
        <p:spPr>
          <a:xfrm>
            <a:off x="728006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611D19-183F-463E-9383-408B7F62FD00}"/>
              </a:ext>
            </a:extLst>
          </p:cNvPr>
          <p:cNvCxnSpPr/>
          <p:nvPr/>
        </p:nvCxnSpPr>
        <p:spPr>
          <a:xfrm>
            <a:off x="381905" y="376238"/>
            <a:ext cx="11428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469A8C-5721-25FC-3489-76D7C1B96720}"/>
              </a:ext>
            </a:extLst>
          </p:cNvPr>
          <p:cNvCxnSpPr/>
          <p:nvPr/>
        </p:nvCxnSpPr>
        <p:spPr>
          <a:xfrm>
            <a:off x="1180919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A91554-7956-E53E-2BAF-D2FA0E26006D}"/>
              </a:ext>
            </a:extLst>
          </p:cNvPr>
          <p:cNvCxnSpPr/>
          <p:nvPr/>
        </p:nvCxnSpPr>
        <p:spPr>
          <a:xfrm>
            <a:off x="381905" y="6338889"/>
            <a:ext cx="11428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DB15A18-FC55-84F4-C035-917928F63097}"/>
              </a:ext>
            </a:extLst>
          </p:cNvPr>
          <p:cNvSpPr txBox="1"/>
          <p:nvPr/>
        </p:nvSpPr>
        <p:spPr>
          <a:xfrm>
            <a:off x="696612" y="2521384"/>
            <a:ext cx="5638851" cy="1934119"/>
          </a:xfrm>
          <a:prstGeom prst="rect">
            <a:avLst/>
          </a:prstGeom>
          <a:noFill/>
        </p:spPr>
        <p:txBody>
          <a:bodyPr wrap="square" rtlCol="0">
            <a:spAutoFit/>
          </a:bodyPr>
          <a:lstStyle/>
          <a:p>
            <a:pPr>
              <a:lnSpc>
                <a:spcPts val="7000"/>
              </a:lnSpc>
            </a:pPr>
            <a:r>
              <a:rPr lang="en-US" sz="8000" dirty="0"/>
              <a:t>The Silver Tsunami</a:t>
            </a:r>
            <a:endParaRPr lang="en-US" sz="8000" dirty="0">
              <a:latin typeface="Inter" panose="02000503000000020004" pitchFamily="2" charset="0"/>
              <a:ea typeface="Inter" panose="02000503000000020004" pitchFamily="2" charset="0"/>
              <a:cs typeface="Helvetica" panose="020B0604020202020204" pitchFamily="34" charset="0"/>
            </a:endParaRPr>
          </a:p>
        </p:txBody>
      </p:sp>
      <p:sp>
        <p:nvSpPr>
          <p:cNvPr id="16" name="TextBox 15">
            <a:extLst>
              <a:ext uri="{FF2B5EF4-FFF2-40B4-BE49-F238E27FC236}">
                <a16:creationId xmlns:a16="http://schemas.microsoft.com/office/drawing/2014/main" id="{8475C02B-0A31-704C-991A-FA6245D85408}"/>
              </a:ext>
            </a:extLst>
          </p:cNvPr>
          <p:cNvSpPr txBox="1"/>
          <p:nvPr/>
        </p:nvSpPr>
        <p:spPr>
          <a:xfrm>
            <a:off x="793974" y="5404880"/>
            <a:ext cx="3336170" cy="247825"/>
          </a:xfrm>
          <a:prstGeom prst="rect">
            <a:avLst/>
          </a:prstGeom>
          <a:noFill/>
        </p:spPr>
        <p:txBody>
          <a:bodyPr wrap="none" rtlCol="0">
            <a:spAutoFit/>
          </a:bodyPr>
          <a:lstStyle/>
          <a:p>
            <a:pPr>
              <a:lnSpc>
                <a:spcPts val="1300"/>
              </a:lnSpc>
            </a:pPr>
            <a:r>
              <a:rPr lang="en-US" sz="900" dirty="0"/>
              <a:t>A Call to Action by the Alzheimer's / Dementia Rotary Action Group</a:t>
            </a:r>
            <a:endParaRPr lang="en-US" sz="900" dirty="0">
              <a:latin typeface="Inter" panose="02000503000000020004" pitchFamily="2" charset="0"/>
              <a:ea typeface="Inter" panose="02000503000000020004" pitchFamily="2" charset="0"/>
            </a:endParaRPr>
          </a:p>
        </p:txBody>
      </p:sp>
      <p:sp>
        <p:nvSpPr>
          <p:cNvPr id="17" name="TextBox 16">
            <a:extLst>
              <a:ext uri="{FF2B5EF4-FFF2-40B4-BE49-F238E27FC236}">
                <a16:creationId xmlns:a16="http://schemas.microsoft.com/office/drawing/2014/main" id="{BFF10D83-AD50-E97E-86A8-CB58824DB908}"/>
              </a:ext>
            </a:extLst>
          </p:cNvPr>
          <p:cNvSpPr txBox="1"/>
          <p:nvPr/>
        </p:nvSpPr>
        <p:spPr>
          <a:xfrm>
            <a:off x="4273584" y="6436192"/>
            <a:ext cx="827471" cy="276999"/>
          </a:xfrm>
          <a:prstGeom prst="rect">
            <a:avLst/>
          </a:prstGeom>
          <a:noFill/>
        </p:spPr>
        <p:txBody>
          <a:bodyPr wrap="none" rtlCol="0">
            <a:spAutoFit/>
          </a:bodyPr>
          <a:lstStyle/>
          <a:p>
            <a:r>
              <a:rPr lang="en-US" sz="600" dirty="0">
                <a:latin typeface="Inter" panose="02000503000000020004" pitchFamily="2" charset="0"/>
                <a:ea typeface="Inter" panose="02000503000000020004" pitchFamily="2" charset="0"/>
              </a:rPr>
              <a:t>Prepared By.</a:t>
            </a:r>
          </a:p>
          <a:p>
            <a:r>
              <a:rPr lang="en-US" sz="600" dirty="0">
                <a:latin typeface="Inter" panose="02000503000000020004" pitchFamily="2" charset="0"/>
                <a:ea typeface="Inter" panose="02000503000000020004" pitchFamily="2" charset="0"/>
              </a:rPr>
              <a:t>ADRAG Public Image</a:t>
            </a:r>
          </a:p>
        </p:txBody>
      </p:sp>
      <p:pic>
        <p:nvPicPr>
          <p:cNvPr id="5" name="Picture 4" descr="A logo of a puzzle piece&#10;&#10;Description automatically generated">
            <a:extLst>
              <a:ext uri="{FF2B5EF4-FFF2-40B4-BE49-F238E27FC236}">
                <a16:creationId xmlns:a16="http://schemas.microsoft.com/office/drawing/2014/main" id="{6E870BCD-D777-17F6-1BB0-29E7C7EE45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58" y="6386872"/>
            <a:ext cx="2371812" cy="393188"/>
          </a:xfrm>
          <a:prstGeom prst="rect">
            <a:avLst/>
          </a:prstGeom>
        </p:spPr>
      </p:pic>
    </p:spTree>
    <p:extLst>
      <p:ext uri="{BB962C8B-B14F-4D97-AF65-F5344CB8AC3E}">
        <p14:creationId xmlns:p14="http://schemas.microsoft.com/office/powerpoint/2010/main" val="222305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559C9A4-7A3F-FD46-A85B-6148A5F5FD9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98" b="1698"/>
          <a:stretch>
            <a:fillRect/>
          </a:stretch>
        </p:blipFill>
        <p:spPr>
          <a:solidFill>
            <a:schemeClr val="bg1">
              <a:lumMod val="95000"/>
            </a:schemeClr>
          </a:solidFill>
        </p:spPr>
      </p:pic>
      <p:cxnSp>
        <p:nvCxnSpPr>
          <p:cNvPr id="9" name="Straight Connector 8">
            <a:extLst>
              <a:ext uri="{FF2B5EF4-FFF2-40B4-BE49-F238E27FC236}">
                <a16:creationId xmlns:a16="http://schemas.microsoft.com/office/drawing/2014/main" id="{184CCCAB-09C4-3C84-E66F-89783F6078CB}"/>
              </a:ext>
            </a:extLst>
          </p:cNvPr>
          <p:cNvCxnSpPr/>
          <p:nvPr/>
        </p:nvCxnSpPr>
        <p:spPr>
          <a:xfrm>
            <a:off x="38190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611D19-183F-463E-9383-408B7F62FD00}"/>
              </a:ext>
            </a:extLst>
          </p:cNvPr>
          <p:cNvCxnSpPr>
            <a:cxnSpLocks/>
          </p:cNvCxnSpPr>
          <p:nvPr/>
        </p:nvCxnSpPr>
        <p:spPr>
          <a:xfrm>
            <a:off x="381905" y="362170"/>
            <a:ext cx="56741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469A8C-5721-25FC-3489-76D7C1B96720}"/>
              </a:ext>
            </a:extLst>
          </p:cNvPr>
          <p:cNvCxnSpPr/>
          <p:nvPr/>
        </p:nvCxnSpPr>
        <p:spPr>
          <a:xfrm>
            <a:off x="605609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A91554-7956-E53E-2BAF-D2FA0E26006D}"/>
              </a:ext>
            </a:extLst>
          </p:cNvPr>
          <p:cNvCxnSpPr>
            <a:cxnSpLocks/>
          </p:cNvCxnSpPr>
          <p:nvPr/>
        </p:nvCxnSpPr>
        <p:spPr>
          <a:xfrm>
            <a:off x="381905" y="6332539"/>
            <a:ext cx="56741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7C3E472-7F58-BF45-59B9-EDAA5570CBE2}"/>
              </a:ext>
            </a:extLst>
          </p:cNvPr>
          <p:cNvSpPr txBox="1"/>
          <p:nvPr/>
        </p:nvSpPr>
        <p:spPr>
          <a:xfrm>
            <a:off x="6956187" y="6456858"/>
            <a:ext cx="923651" cy="276999"/>
          </a:xfrm>
          <a:prstGeom prst="rect">
            <a:avLst/>
          </a:prstGeom>
          <a:noFill/>
        </p:spPr>
        <p:txBody>
          <a:bodyPr wrap="none" rtlCol="0">
            <a:spAutoFit/>
          </a:bodyPr>
          <a:lstStyle/>
          <a:p>
            <a:r>
              <a:rPr lang="en-US" sz="600" dirty="0">
                <a:latin typeface="Inter" panose="02000503000000020004" pitchFamily="2" charset="0"/>
                <a:ea typeface="Inter" panose="02000503000000020004" pitchFamily="2" charset="0"/>
              </a:rPr>
              <a:t>Media By.</a:t>
            </a:r>
          </a:p>
          <a:p>
            <a:r>
              <a:rPr lang="en-US" sz="600" dirty="0">
                <a:latin typeface="Inter" panose="02000503000000020004" pitchFamily="2" charset="0"/>
                <a:ea typeface="Inter" panose="02000503000000020004" pitchFamily="2" charset="0"/>
              </a:rPr>
              <a:t>Www.thestudio.com</a:t>
            </a:r>
          </a:p>
        </p:txBody>
      </p:sp>
      <p:grpSp>
        <p:nvGrpSpPr>
          <p:cNvPr id="30" name="Group 29">
            <a:extLst>
              <a:ext uri="{FF2B5EF4-FFF2-40B4-BE49-F238E27FC236}">
                <a16:creationId xmlns:a16="http://schemas.microsoft.com/office/drawing/2014/main" id="{5B3FCE2C-E86C-A27C-05AB-A4024996E1DD}"/>
              </a:ext>
            </a:extLst>
          </p:cNvPr>
          <p:cNvGrpSpPr/>
          <p:nvPr/>
        </p:nvGrpSpPr>
        <p:grpSpPr>
          <a:xfrm>
            <a:off x="11290301" y="6583466"/>
            <a:ext cx="390525" cy="80963"/>
            <a:chOff x="11290301" y="6580188"/>
            <a:chExt cx="390525" cy="80963"/>
          </a:xfrm>
          <a:solidFill>
            <a:schemeClr val="tx1"/>
          </a:solidFill>
        </p:grpSpPr>
        <p:sp>
          <p:nvSpPr>
            <p:cNvPr id="26" name="Freeform 5">
              <a:extLst>
                <a:ext uri="{FF2B5EF4-FFF2-40B4-BE49-F238E27FC236}">
                  <a16:creationId xmlns:a16="http://schemas.microsoft.com/office/drawing/2014/main" id="{A5A48BBC-E073-7688-1E52-9C675F24FFAE}"/>
                </a:ext>
              </a:extLst>
            </p:cNvPr>
            <p:cNvSpPr>
              <a:spLocks/>
            </p:cNvSpPr>
            <p:nvPr/>
          </p:nvSpPr>
          <p:spPr bwMode="auto">
            <a:xfrm>
              <a:off x="11612563" y="6589713"/>
              <a:ext cx="68263" cy="61913"/>
            </a:xfrm>
            <a:custGeom>
              <a:avLst/>
              <a:gdLst>
                <a:gd name="T0" fmla="*/ 42 w 42"/>
                <a:gd name="T1" fmla="*/ 4 h 36"/>
                <a:gd name="T2" fmla="*/ 37 w 42"/>
                <a:gd name="T3" fmla="*/ 5 h 36"/>
                <a:gd name="T4" fmla="*/ 39 w 42"/>
                <a:gd name="T5" fmla="*/ 4 h 36"/>
                <a:gd name="T6" fmla="*/ 41 w 42"/>
                <a:gd name="T7" fmla="*/ 1 h 36"/>
                <a:gd name="T8" fmla="*/ 41 w 42"/>
                <a:gd name="T9" fmla="*/ 1 h 36"/>
                <a:gd name="T10" fmla="*/ 41 w 42"/>
                <a:gd name="T11" fmla="*/ 1 h 36"/>
                <a:gd name="T12" fmla="*/ 36 w 42"/>
                <a:gd name="T13" fmla="*/ 3 h 36"/>
                <a:gd name="T14" fmla="*/ 35 w 42"/>
                <a:gd name="T15" fmla="*/ 3 h 36"/>
                <a:gd name="T16" fmla="*/ 35 w 42"/>
                <a:gd name="T17" fmla="*/ 2 h 36"/>
                <a:gd name="T18" fmla="*/ 32 w 42"/>
                <a:gd name="T19" fmla="*/ 1 h 36"/>
                <a:gd name="T20" fmla="*/ 29 w 42"/>
                <a:gd name="T21" fmla="*/ 0 h 36"/>
                <a:gd name="T22" fmla="*/ 25 w 42"/>
                <a:gd name="T23" fmla="*/ 1 h 36"/>
                <a:gd name="T24" fmla="*/ 22 w 42"/>
                <a:gd name="T25" fmla="*/ 3 h 36"/>
                <a:gd name="T26" fmla="*/ 21 w 42"/>
                <a:gd name="T27" fmla="*/ 7 h 36"/>
                <a:gd name="T28" fmla="*/ 20 w 42"/>
                <a:gd name="T29" fmla="*/ 10 h 36"/>
                <a:gd name="T30" fmla="*/ 20 w 42"/>
                <a:gd name="T31" fmla="*/ 11 h 36"/>
                <a:gd name="T32" fmla="*/ 3 w 42"/>
                <a:gd name="T33" fmla="*/ 2 h 36"/>
                <a:gd name="T34" fmla="*/ 2 w 42"/>
                <a:gd name="T35" fmla="*/ 2 h 36"/>
                <a:gd name="T36" fmla="*/ 4 w 42"/>
                <a:gd name="T37" fmla="*/ 12 h 36"/>
                <a:gd name="T38" fmla="*/ 5 w 42"/>
                <a:gd name="T39" fmla="*/ 13 h 36"/>
                <a:gd name="T40" fmla="*/ 1 w 42"/>
                <a:gd name="T41" fmla="*/ 12 h 36"/>
                <a:gd name="T42" fmla="*/ 1 w 42"/>
                <a:gd name="T43" fmla="*/ 12 h 36"/>
                <a:gd name="T44" fmla="*/ 1 w 42"/>
                <a:gd name="T45" fmla="*/ 13 h 36"/>
                <a:gd name="T46" fmla="*/ 7 w 42"/>
                <a:gd name="T47" fmla="*/ 20 h 36"/>
                <a:gd name="T48" fmla="*/ 8 w 42"/>
                <a:gd name="T49" fmla="*/ 21 h 36"/>
                <a:gd name="T50" fmla="*/ 5 w 42"/>
                <a:gd name="T51" fmla="*/ 21 h 36"/>
                <a:gd name="T52" fmla="*/ 4 w 42"/>
                <a:gd name="T53" fmla="*/ 21 h 36"/>
                <a:gd name="T54" fmla="*/ 11 w 42"/>
                <a:gd name="T55" fmla="*/ 27 h 36"/>
                <a:gd name="T56" fmla="*/ 12 w 42"/>
                <a:gd name="T57" fmla="*/ 27 h 36"/>
                <a:gd name="T58" fmla="*/ 7 w 42"/>
                <a:gd name="T59" fmla="*/ 30 h 36"/>
                <a:gd name="T60" fmla="*/ 0 w 42"/>
                <a:gd name="T61" fmla="*/ 31 h 36"/>
                <a:gd name="T62" fmla="*/ 0 w 42"/>
                <a:gd name="T63" fmla="*/ 31 h 36"/>
                <a:gd name="T64" fmla="*/ 0 w 42"/>
                <a:gd name="T65" fmla="*/ 31 h 36"/>
                <a:gd name="T66" fmla="*/ 1 w 42"/>
                <a:gd name="T67" fmla="*/ 32 h 36"/>
                <a:gd name="T68" fmla="*/ 6 w 42"/>
                <a:gd name="T69" fmla="*/ 34 h 36"/>
                <a:gd name="T70" fmla="*/ 31 w 42"/>
                <a:gd name="T71" fmla="*/ 28 h 36"/>
                <a:gd name="T72" fmla="*/ 38 w 42"/>
                <a:gd name="T73" fmla="*/ 9 h 36"/>
                <a:gd name="T74" fmla="*/ 38 w 42"/>
                <a:gd name="T75" fmla="*/ 8 h 36"/>
                <a:gd name="T76" fmla="*/ 42 w 42"/>
                <a:gd name="T77" fmla="*/ 5 h 36"/>
                <a:gd name="T78" fmla="*/ 42 w 42"/>
                <a:gd name="T7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36">
                  <a:moveTo>
                    <a:pt x="42" y="4"/>
                  </a:moveTo>
                  <a:cubicBezTo>
                    <a:pt x="40" y="5"/>
                    <a:pt x="39" y="5"/>
                    <a:pt x="37" y="5"/>
                  </a:cubicBezTo>
                  <a:cubicBezTo>
                    <a:pt x="38" y="5"/>
                    <a:pt x="39" y="4"/>
                    <a:pt x="39" y="4"/>
                  </a:cubicBezTo>
                  <a:cubicBezTo>
                    <a:pt x="40" y="3"/>
                    <a:pt x="41" y="2"/>
                    <a:pt x="41" y="1"/>
                  </a:cubicBezTo>
                  <a:cubicBezTo>
                    <a:pt x="41" y="1"/>
                    <a:pt x="41" y="1"/>
                    <a:pt x="41" y="1"/>
                  </a:cubicBezTo>
                  <a:cubicBezTo>
                    <a:pt x="41" y="1"/>
                    <a:pt x="41" y="1"/>
                    <a:pt x="41" y="1"/>
                  </a:cubicBezTo>
                  <a:cubicBezTo>
                    <a:pt x="39" y="2"/>
                    <a:pt x="37" y="2"/>
                    <a:pt x="36" y="3"/>
                  </a:cubicBezTo>
                  <a:cubicBezTo>
                    <a:pt x="35" y="3"/>
                    <a:pt x="35" y="3"/>
                    <a:pt x="35" y="3"/>
                  </a:cubicBezTo>
                  <a:cubicBezTo>
                    <a:pt x="35" y="2"/>
                    <a:pt x="35" y="2"/>
                    <a:pt x="35" y="2"/>
                  </a:cubicBezTo>
                  <a:cubicBezTo>
                    <a:pt x="34" y="2"/>
                    <a:pt x="33" y="1"/>
                    <a:pt x="32" y="1"/>
                  </a:cubicBezTo>
                  <a:cubicBezTo>
                    <a:pt x="31" y="0"/>
                    <a:pt x="30" y="0"/>
                    <a:pt x="29" y="0"/>
                  </a:cubicBezTo>
                  <a:cubicBezTo>
                    <a:pt x="27" y="0"/>
                    <a:pt x="26" y="0"/>
                    <a:pt x="25" y="1"/>
                  </a:cubicBezTo>
                  <a:cubicBezTo>
                    <a:pt x="24" y="2"/>
                    <a:pt x="23" y="2"/>
                    <a:pt x="22" y="3"/>
                  </a:cubicBezTo>
                  <a:cubicBezTo>
                    <a:pt x="21" y="4"/>
                    <a:pt x="21" y="6"/>
                    <a:pt x="21" y="7"/>
                  </a:cubicBezTo>
                  <a:cubicBezTo>
                    <a:pt x="20" y="8"/>
                    <a:pt x="20" y="9"/>
                    <a:pt x="20" y="10"/>
                  </a:cubicBezTo>
                  <a:cubicBezTo>
                    <a:pt x="20" y="11"/>
                    <a:pt x="20" y="11"/>
                    <a:pt x="20" y="11"/>
                  </a:cubicBezTo>
                  <a:cubicBezTo>
                    <a:pt x="13" y="10"/>
                    <a:pt x="7" y="7"/>
                    <a:pt x="3" y="2"/>
                  </a:cubicBezTo>
                  <a:cubicBezTo>
                    <a:pt x="3" y="2"/>
                    <a:pt x="2" y="2"/>
                    <a:pt x="2" y="2"/>
                  </a:cubicBezTo>
                  <a:cubicBezTo>
                    <a:pt x="0" y="5"/>
                    <a:pt x="1" y="10"/>
                    <a:pt x="4" y="12"/>
                  </a:cubicBezTo>
                  <a:cubicBezTo>
                    <a:pt x="4" y="13"/>
                    <a:pt x="4" y="13"/>
                    <a:pt x="5" y="13"/>
                  </a:cubicBezTo>
                  <a:cubicBezTo>
                    <a:pt x="5" y="13"/>
                    <a:pt x="3" y="13"/>
                    <a:pt x="1" y="12"/>
                  </a:cubicBezTo>
                  <a:cubicBezTo>
                    <a:pt x="1" y="12"/>
                    <a:pt x="1" y="12"/>
                    <a:pt x="1" y="12"/>
                  </a:cubicBezTo>
                  <a:cubicBezTo>
                    <a:pt x="1" y="13"/>
                    <a:pt x="1" y="13"/>
                    <a:pt x="1" y="13"/>
                  </a:cubicBezTo>
                  <a:cubicBezTo>
                    <a:pt x="2" y="16"/>
                    <a:pt x="4" y="19"/>
                    <a:pt x="7" y="20"/>
                  </a:cubicBezTo>
                  <a:cubicBezTo>
                    <a:pt x="7" y="21"/>
                    <a:pt x="7" y="21"/>
                    <a:pt x="8" y="21"/>
                  </a:cubicBezTo>
                  <a:cubicBezTo>
                    <a:pt x="7" y="21"/>
                    <a:pt x="6" y="21"/>
                    <a:pt x="5" y="21"/>
                  </a:cubicBezTo>
                  <a:cubicBezTo>
                    <a:pt x="4" y="21"/>
                    <a:pt x="4" y="21"/>
                    <a:pt x="4" y="21"/>
                  </a:cubicBezTo>
                  <a:cubicBezTo>
                    <a:pt x="6" y="25"/>
                    <a:pt x="9" y="26"/>
                    <a:pt x="11" y="27"/>
                  </a:cubicBezTo>
                  <a:cubicBezTo>
                    <a:pt x="11" y="27"/>
                    <a:pt x="12" y="27"/>
                    <a:pt x="12" y="27"/>
                  </a:cubicBezTo>
                  <a:cubicBezTo>
                    <a:pt x="11" y="28"/>
                    <a:pt x="9" y="29"/>
                    <a:pt x="7" y="30"/>
                  </a:cubicBezTo>
                  <a:cubicBezTo>
                    <a:pt x="5" y="30"/>
                    <a:pt x="3" y="31"/>
                    <a:pt x="0" y="31"/>
                  </a:cubicBezTo>
                  <a:cubicBezTo>
                    <a:pt x="0" y="30"/>
                    <a:pt x="0" y="30"/>
                    <a:pt x="0" y="31"/>
                  </a:cubicBezTo>
                  <a:cubicBezTo>
                    <a:pt x="0" y="31"/>
                    <a:pt x="0" y="31"/>
                    <a:pt x="0" y="31"/>
                  </a:cubicBezTo>
                  <a:cubicBezTo>
                    <a:pt x="1" y="32"/>
                    <a:pt x="1" y="32"/>
                    <a:pt x="1" y="32"/>
                  </a:cubicBezTo>
                  <a:cubicBezTo>
                    <a:pt x="3" y="32"/>
                    <a:pt x="4" y="33"/>
                    <a:pt x="6" y="34"/>
                  </a:cubicBezTo>
                  <a:cubicBezTo>
                    <a:pt x="15" y="36"/>
                    <a:pt x="24" y="34"/>
                    <a:pt x="31" y="28"/>
                  </a:cubicBezTo>
                  <a:cubicBezTo>
                    <a:pt x="36" y="23"/>
                    <a:pt x="38" y="16"/>
                    <a:pt x="38" y="9"/>
                  </a:cubicBezTo>
                  <a:cubicBezTo>
                    <a:pt x="38" y="9"/>
                    <a:pt x="38" y="9"/>
                    <a:pt x="38" y="8"/>
                  </a:cubicBezTo>
                  <a:cubicBezTo>
                    <a:pt x="40" y="7"/>
                    <a:pt x="41" y="6"/>
                    <a:pt x="42" y="5"/>
                  </a:cubicBezTo>
                  <a:cubicBezTo>
                    <a:pt x="42" y="5"/>
                    <a:pt x="42" y="4"/>
                    <a:pt x="4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Inter" panose="02000503000000020004" pitchFamily="2" charset="0"/>
                <a:ea typeface="Inter" panose="02000503000000020004" pitchFamily="2" charset="0"/>
              </a:endParaRPr>
            </a:p>
          </p:txBody>
        </p:sp>
        <p:sp>
          <p:nvSpPr>
            <p:cNvPr id="27" name="Freeform 6">
              <a:extLst>
                <a:ext uri="{FF2B5EF4-FFF2-40B4-BE49-F238E27FC236}">
                  <a16:creationId xmlns:a16="http://schemas.microsoft.com/office/drawing/2014/main" id="{A7B13B18-DE51-5382-AAD5-D9686267EE41}"/>
                </a:ext>
              </a:extLst>
            </p:cNvPr>
            <p:cNvSpPr>
              <a:spLocks noEditPoints="1"/>
            </p:cNvSpPr>
            <p:nvPr/>
          </p:nvSpPr>
          <p:spPr bwMode="auto">
            <a:xfrm>
              <a:off x="11377613" y="6581775"/>
              <a:ext cx="73025" cy="77788"/>
            </a:xfrm>
            <a:custGeom>
              <a:avLst/>
              <a:gdLst>
                <a:gd name="T0" fmla="*/ 41 w 45"/>
                <a:gd name="T1" fmla="*/ 32 h 46"/>
                <a:gd name="T2" fmla="*/ 32 w 45"/>
                <a:gd name="T3" fmla="*/ 42 h 46"/>
                <a:gd name="T4" fmla="*/ 14 w 45"/>
                <a:gd name="T5" fmla="*/ 42 h 46"/>
                <a:gd name="T6" fmla="*/ 4 w 45"/>
                <a:gd name="T7" fmla="*/ 32 h 46"/>
                <a:gd name="T8" fmla="*/ 4 w 45"/>
                <a:gd name="T9" fmla="*/ 14 h 46"/>
                <a:gd name="T10" fmla="*/ 14 w 45"/>
                <a:gd name="T11" fmla="*/ 4 h 46"/>
                <a:gd name="T12" fmla="*/ 32 w 45"/>
                <a:gd name="T13" fmla="*/ 4 h 46"/>
                <a:gd name="T14" fmla="*/ 41 w 45"/>
                <a:gd name="T15" fmla="*/ 14 h 46"/>
                <a:gd name="T16" fmla="*/ 41 w 45"/>
                <a:gd name="T17" fmla="*/ 32 h 46"/>
                <a:gd name="T18" fmla="*/ 32 w 45"/>
                <a:gd name="T19" fmla="*/ 0 h 46"/>
                <a:gd name="T20" fmla="*/ 14 w 45"/>
                <a:gd name="T21" fmla="*/ 0 h 46"/>
                <a:gd name="T22" fmla="*/ 0 w 45"/>
                <a:gd name="T23" fmla="*/ 14 h 46"/>
                <a:gd name="T24" fmla="*/ 0 w 45"/>
                <a:gd name="T25" fmla="*/ 32 h 46"/>
                <a:gd name="T26" fmla="*/ 14 w 45"/>
                <a:gd name="T27" fmla="*/ 46 h 46"/>
                <a:gd name="T28" fmla="*/ 32 w 45"/>
                <a:gd name="T29" fmla="*/ 46 h 46"/>
                <a:gd name="T30" fmla="*/ 45 w 45"/>
                <a:gd name="T31" fmla="*/ 32 h 46"/>
                <a:gd name="T32" fmla="*/ 45 w 45"/>
                <a:gd name="T33" fmla="*/ 14 h 46"/>
                <a:gd name="T34" fmla="*/ 32 w 45"/>
                <a:gd name="T35" fmla="*/ 0 h 46"/>
                <a:gd name="T36" fmla="*/ 23 w 45"/>
                <a:gd name="T37" fmla="*/ 30 h 46"/>
                <a:gd name="T38" fmla="*/ 16 w 45"/>
                <a:gd name="T39" fmla="*/ 23 h 46"/>
                <a:gd name="T40" fmla="*/ 23 w 45"/>
                <a:gd name="T41" fmla="*/ 16 h 46"/>
                <a:gd name="T42" fmla="*/ 30 w 45"/>
                <a:gd name="T43" fmla="*/ 23 h 46"/>
                <a:gd name="T44" fmla="*/ 23 w 45"/>
                <a:gd name="T45" fmla="*/ 30 h 46"/>
                <a:gd name="T46" fmla="*/ 23 w 45"/>
                <a:gd name="T47" fmla="*/ 12 h 46"/>
                <a:gd name="T48" fmla="*/ 12 w 45"/>
                <a:gd name="T49" fmla="*/ 23 h 46"/>
                <a:gd name="T50" fmla="*/ 23 w 45"/>
                <a:gd name="T51" fmla="*/ 34 h 46"/>
                <a:gd name="T52" fmla="*/ 34 w 45"/>
                <a:gd name="T53" fmla="*/ 23 h 46"/>
                <a:gd name="T54" fmla="*/ 23 w 45"/>
                <a:gd name="T55" fmla="*/ 12 h 46"/>
                <a:gd name="T56" fmla="*/ 35 w 45"/>
                <a:gd name="T57" fmla="*/ 9 h 46"/>
                <a:gd name="T58" fmla="*/ 32 w 45"/>
                <a:gd name="T59" fmla="*/ 11 h 46"/>
                <a:gd name="T60" fmla="*/ 35 w 45"/>
                <a:gd name="T61" fmla="*/ 14 h 46"/>
                <a:gd name="T62" fmla="*/ 37 w 45"/>
                <a:gd name="T63" fmla="*/ 11 h 46"/>
                <a:gd name="T64" fmla="*/ 35 w 45"/>
                <a:gd name="T65"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6">
                  <a:moveTo>
                    <a:pt x="41" y="32"/>
                  </a:moveTo>
                  <a:cubicBezTo>
                    <a:pt x="41" y="37"/>
                    <a:pt x="37" y="42"/>
                    <a:pt x="32" y="42"/>
                  </a:cubicBezTo>
                  <a:cubicBezTo>
                    <a:pt x="14" y="42"/>
                    <a:pt x="14" y="42"/>
                    <a:pt x="14" y="42"/>
                  </a:cubicBezTo>
                  <a:cubicBezTo>
                    <a:pt x="8" y="42"/>
                    <a:pt x="4" y="37"/>
                    <a:pt x="4" y="32"/>
                  </a:cubicBezTo>
                  <a:cubicBezTo>
                    <a:pt x="4" y="14"/>
                    <a:pt x="4" y="14"/>
                    <a:pt x="4" y="14"/>
                  </a:cubicBezTo>
                  <a:cubicBezTo>
                    <a:pt x="4" y="9"/>
                    <a:pt x="8" y="4"/>
                    <a:pt x="14" y="4"/>
                  </a:cubicBezTo>
                  <a:cubicBezTo>
                    <a:pt x="32" y="4"/>
                    <a:pt x="32" y="4"/>
                    <a:pt x="32" y="4"/>
                  </a:cubicBezTo>
                  <a:cubicBezTo>
                    <a:pt x="37" y="4"/>
                    <a:pt x="41" y="9"/>
                    <a:pt x="41" y="14"/>
                  </a:cubicBezTo>
                  <a:lnTo>
                    <a:pt x="41" y="32"/>
                  </a:lnTo>
                  <a:close/>
                  <a:moveTo>
                    <a:pt x="32" y="0"/>
                  </a:moveTo>
                  <a:cubicBezTo>
                    <a:pt x="14" y="0"/>
                    <a:pt x="14" y="0"/>
                    <a:pt x="14" y="0"/>
                  </a:cubicBezTo>
                  <a:cubicBezTo>
                    <a:pt x="6" y="0"/>
                    <a:pt x="0" y="6"/>
                    <a:pt x="0" y="14"/>
                  </a:cubicBezTo>
                  <a:cubicBezTo>
                    <a:pt x="0" y="32"/>
                    <a:pt x="0" y="32"/>
                    <a:pt x="0" y="32"/>
                  </a:cubicBezTo>
                  <a:cubicBezTo>
                    <a:pt x="0" y="40"/>
                    <a:pt x="6" y="46"/>
                    <a:pt x="14" y="46"/>
                  </a:cubicBezTo>
                  <a:cubicBezTo>
                    <a:pt x="32" y="46"/>
                    <a:pt x="32" y="46"/>
                    <a:pt x="32" y="46"/>
                  </a:cubicBezTo>
                  <a:cubicBezTo>
                    <a:pt x="39" y="46"/>
                    <a:pt x="45" y="40"/>
                    <a:pt x="45" y="32"/>
                  </a:cubicBezTo>
                  <a:cubicBezTo>
                    <a:pt x="45" y="14"/>
                    <a:pt x="45" y="14"/>
                    <a:pt x="45" y="14"/>
                  </a:cubicBezTo>
                  <a:cubicBezTo>
                    <a:pt x="45" y="6"/>
                    <a:pt x="39" y="0"/>
                    <a:pt x="32" y="0"/>
                  </a:cubicBezTo>
                  <a:moveTo>
                    <a:pt x="23" y="30"/>
                  </a:moveTo>
                  <a:cubicBezTo>
                    <a:pt x="19" y="30"/>
                    <a:pt x="16" y="27"/>
                    <a:pt x="16" y="23"/>
                  </a:cubicBezTo>
                  <a:cubicBezTo>
                    <a:pt x="16" y="19"/>
                    <a:pt x="19" y="16"/>
                    <a:pt x="23" y="16"/>
                  </a:cubicBezTo>
                  <a:cubicBezTo>
                    <a:pt x="27" y="16"/>
                    <a:pt x="30" y="19"/>
                    <a:pt x="30" y="23"/>
                  </a:cubicBezTo>
                  <a:cubicBezTo>
                    <a:pt x="30" y="27"/>
                    <a:pt x="27" y="30"/>
                    <a:pt x="23" y="30"/>
                  </a:cubicBezTo>
                  <a:moveTo>
                    <a:pt x="23" y="12"/>
                  </a:moveTo>
                  <a:cubicBezTo>
                    <a:pt x="17" y="12"/>
                    <a:pt x="12" y="17"/>
                    <a:pt x="12" y="23"/>
                  </a:cubicBezTo>
                  <a:cubicBezTo>
                    <a:pt x="12" y="29"/>
                    <a:pt x="17" y="34"/>
                    <a:pt x="23" y="34"/>
                  </a:cubicBezTo>
                  <a:cubicBezTo>
                    <a:pt x="29" y="34"/>
                    <a:pt x="34" y="29"/>
                    <a:pt x="34" y="23"/>
                  </a:cubicBezTo>
                  <a:cubicBezTo>
                    <a:pt x="34" y="17"/>
                    <a:pt x="29" y="12"/>
                    <a:pt x="23" y="12"/>
                  </a:cubicBezTo>
                  <a:moveTo>
                    <a:pt x="35" y="9"/>
                  </a:moveTo>
                  <a:cubicBezTo>
                    <a:pt x="33" y="9"/>
                    <a:pt x="32" y="10"/>
                    <a:pt x="32" y="11"/>
                  </a:cubicBezTo>
                  <a:cubicBezTo>
                    <a:pt x="32" y="13"/>
                    <a:pt x="33" y="14"/>
                    <a:pt x="35" y="14"/>
                  </a:cubicBezTo>
                  <a:cubicBezTo>
                    <a:pt x="36" y="14"/>
                    <a:pt x="37" y="13"/>
                    <a:pt x="37" y="11"/>
                  </a:cubicBezTo>
                  <a:cubicBezTo>
                    <a:pt x="37" y="10"/>
                    <a:pt x="36" y="9"/>
                    <a:pt x="3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Inter" panose="02000503000000020004" pitchFamily="2" charset="0"/>
                <a:ea typeface="Inter" panose="02000503000000020004" pitchFamily="2" charset="0"/>
              </a:endParaRPr>
            </a:p>
          </p:txBody>
        </p:sp>
        <p:sp>
          <p:nvSpPr>
            <p:cNvPr id="28" name="Freeform 7">
              <a:extLst>
                <a:ext uri="{FF2B5EF4-FFF2-40B4-BE49-F238E27FC236}">
                  <a16:creationId xmlns:a16="http://schemas.microsoft.com/office/drawing/2014/main" id="{BAFF29B8-5AD3-7AC5-AD36-F5819D93DE97}"/>
                </a:ext>
              </a:extLst>
            </p:cNvPr>
            <p:cNvSpPr>
              <a:spLocks/>
            </p:cNvSpPr>
            <p:nvPr/>
          </p:nvSpPr>
          <p:spPr bwMode="auto">
            <a:xfrm>
              <a:off x="11290301" y="6580188"/>
              <a:ext cx="39688" cy="80963"/>
            </a:xfrm>
            <a:custGeom>
              <a:avLst/>
              <a:gdLst>
                <a:gd name="T0" fmla="*/ 24 w 25"/>
                <a:gd name="T1" fmla="*/ 27 h 48"/>
                <a:gd name="T2" fmla="*/ 25 w 25"/>
                <a:gd name="T3" fmla="*/ 18 h 48"/>
                <a:gd name="T4" fmla="*/ 17 w 25"/>
                <a:gd name="T5" fmla="*/ 18 h 48"/>
                <a:gd name="T6" fmla="*/ 17 w 25"/>
                <a:gd name="T7" fmla="*/ 12 h 48"/>
                <a:gd name="T8" fmla="*/ 22 w 25"/>
                <a:gd name="T9" fmla="*/ 8 h 48"/>
                <a:gd name="T10" fmla="*/ 25 w 25"/>
                <a:gd name="T11" fmla="*/ 8 h 48"/>
                <a:gd name="T12" fmla="*/ 25 w 25"/>
                <a:gd name="T13" fmla="*/ 0 h 48"/>
                <a:gd name="T14" fmla="*/ 19 w 25"/>
                <a:gd name="T15" fmla="*/ 0 h 48"/>
                <a:gd name="T16" fmla="*/ 8 w 25"/>
                <a:gd name="T17" fmla="*/ 11 h 48"/>
                <a:gd name="T18" fmla="*/ 8 w 25"/>
                <a:gd name="T19" fmla="*/ 18 h 48"/>
                <a:gd name="T20" fmla="*/ 0 w 25"/>
                <a:gd name="T21" fmla="*/ 18 h 48"/>
                <a:gd name="T22" fmla="*/ 0 w 25"/>
                <a:gd name="T23" fmla="*/ 27 h 48"/>
                <a:gd name="T24" fmla="*/ 8 w 25"/>
                <a:gd name="T25" fmla="*/ 27 h 48"/>
                <a:gd name="T26" fmla="*/ 8 w 25"/>
                <a:gd name="T27" fmla="*/ 48 h 48"/>
                <a:gd name="T28" fmla="*/ 12 w 25"/>
                <a:gd name="T29" fmla="*/ 48 h 48"/>
                <a:gd name="T30" fmla="*/ 17 w 25"/>
                <a:gd name="T31" fmla="*/ 48 h 48"/>
                <a:gd name="T32" fmla="*/ 17 w 25"/>
                <a:gd name="T33" fmla="*/ 27 h 48"/>
                <a:gd name="T34" fmla="*/ 24 w 25"/>
                <a:gd name="T3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48">
                  <a:moveTo>
                    <a:pt x="24" y="27"/>
                  </a:moveTo>
                  <a:cubicBezTo>
                    <a:pt x="25" y="18"/>
                    <a:pt x="25" y="18"/>
                    <a:pt x="25" y="18"/>
                  </a:cubicBezTo>
                  <a:cubicBezTo>
                    <a:pt x="17" y="18"/>
                    <a:pt x="17" y="18"/>
                    <a:pt x="17" y="18"/>
                  </a:cubicBezTo>
                  <a:cubicBezTo>
                    <a:pt x="17" y="12"/>
                    <a:pt x="17" y="12"/>
                    <a:pt x="17" y="12"/>
                  </a:cubicBezTo>
                  <a:cubicBezTo>
                    <a:pt x="17" y="10"/>
                    <a:pt x="18" y="8"/>
                    <a:pt x="22" y="8"/>
                  </a:cubicBezTo>
                  <a:cubicBezTo>
                    <a:pt x="25" y="8"/>
                    <a:pt x="25" y="8"/>
                    <a:pt x="25" y="8"/>
                  </a:cubicBezTo>
                  <a:cubicBezTo>
                    <a:pt x="25" y="0"/>
                    <a:pt x="25" y="0"/>
                    <a:pt x="25" y="0"/>
                  </a:cubicBezTo>
                  <a:cubicBezTo>
                    <a:pt x="25" y="0"/>
                    <a:pt x="22" y="0"/>
                    <a:pt x="19" y="0"/>
                  </a:cubicBezTo>
                  <a:cubicBezTo>
                    <a:pt x="12" y="0"/>
                    <a:pt x="8" y="4"/>
                    <a:pt x="8" y="11"/>
                  </a:cubicBezTo>
                  <a:cubicBezTo>
                    <a:pt x="8" y="18"/>
                    <a:pt x="8" y="18"/>
                    <a:pt x="8" y="18"/>
                  </a:cubicBezTo>
                  <a:cubicBezTo>
                    <a:pt x="0" y="18"/>
                    <a:pt x="0" y="18"/>
                    <a:pt x="0" y="18"/>
                  </a:cubicBezTo>
                  <a:cubicBezTo>
                    <a:pt x="0" y="27"/>
                    <a:pt x="0" y="27"/>
                    <a:pt x="0" y="27"/>
                  </a:cubicBezTo>
                  <a:cubicBezTo>
                    <a:pt x="8" y="27"/>
                    <a:pt x="8" y="27"/>
                    <a:pt x="8" y="27"/>
                  </a:cubicBezTo>
                  <a:cubicBezTo>
                    <a:pt x="8" y="48"/>
                    <a:pt x="8" y="48"/>
                    <a:pt x="8" y="48"/>
                  </a:cubicBezTo>
                  <a:cubicBezTo>
                    <a:pt x="9" y="48"/>
                    <a:pt x="11" y="48"/>
                    <a:pt x="12" y="48"/>
                  </a:cubicBezTo>
                  <a:cubicBezTo>
                    <a:pt x="14" y="48"/>
                    <a:pt x="15" y="48"/>
                    <a:pt x="17" y="48"/>
                  </a:cubicBezTo>
                  <a:cubicBezTo>
                    <a:pt x="17" y="27"/>
                    <a:pt x="17" y="27"/>
                    <a:pt x="17" y="27"/>
                  </a:cubicBezTo>
                  <a:lnTo>
                    <a:pt x="2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Inter" panose="02000503000000020004" pitchFamily="2" charset="0"/>
                <a:ea typeface="Inter" panose="02000503000000020004" pitchFamily="2" charset="0"/>
              </a:endParaRPr>
            </a:p>
          </p:txBody>
        </p:sp>
        <p:sp>
          <p:nvSpPr>
            <p:cNvPr id="29" name="Freeform 8">
              <a:extLst>
                <a:ext uri="{FF2B5EF4-FFF2-40B4-BE49-F238E27FC236}">
                  <a16:creationId xmlns:a16="http://schemas.microsoft.com/office/drawing/2014/main" id="{0A4CBFB9-EFDE-C944-747A-DB1002673B1C}"/>
                </a:ext>
              </a:extLst>
            </p:cNvPr>
            <p:cNvSpPr>
              <a:spLocks noEditPoints="1"/>
            </p:cNvSpPr>
            <p:nvPr/>
          </p:nvSpPr>
          <p:spPr bwMode="auto">
            <a:xfrm>
              <a:off x="11496676" y="6583363"/>
              <a:ext cx="69850" cy="74613"/>
            </a:xfrm>
            <a:custGeom>
              <a:avLst/>
              <a:gdLst>
                <a:gd name="T0" fmla="*/ 32 w 43"/>
                <a:gd name="T1" fmla="*/ 37 h 44"/>
                <a:gd name="T2" fmla="*/ 28 w 43"/>
                <a:gd name="T3" fmla="*/ 24 h 44"/>
                <a:gd name="T4" fmla="*/ 32 w 43"/>
                <a:gd name="T5" fmla="*/ 24 h 44"/>
                <a:gd name="T6" fmla="*/ 40 w 43"/>
                <a:gd name="T7" fmla="*/ 25 h 44"/>
                <a:gd name="T8" fmla="*/ 32 w 43"/>
                <a:gd name="T9" fmla="*/ 37 h 44"/>
                <a:gd name="T10" fmla="*/ 22 w 43"/>
                <a:gd name="T11" fmla="*/ 41 h 44"/>
                <a:gd name="T12" fmla="*/ 10 w 43"/>
                <a:gd name="T13" fmla="*/ 37 h 44"/>
                <a:gd name="T14" fmla="*/ 25 w 43"/>
                <a:gd name="T15" fmla="*/ 25 h 44"/>
                <a:gd name="T16" fmla="*/ 25 w 43"/>
                <a:gd name="T17" fmla="*/ 25 h 44"/>
                <a:gd name="T18" fmla="*/ 29 w 43"/>
                <a:gd name="T19" fmla="*/ 39 h 44"/>
                <a:gd name="T20" fmla="*/ 22 w 43"/>
                <a:gd name="T21" fmla="*/ 41 h 44"/>
                <a:gd name="T22" fmla="*/ 3 w 43"/>
                <a:gd name="T23" fmla="*/ 22 h 44"/>
                <a:gd name="T24" fmla="*/ 3 w 43"/>
                <a:gd name="T25" fmla="*/ 22 h 44"/>
                <a:gd name="T26" fmla="*/ 4 w 43"/>
                <a:gd name="T27" fmla="*/ 22 h 44"/>
                <a:gd name="T28" fmla="*/ 22 w 43"/>
                <a:gd name="T29" fmla="*/ 19 h 44"/>
                <a:gd name="T30" fmla="*/ 23 w 43"/>
                <a:gd name="T31" fmla="*/ 22 h 44"/>
                <a:gd name="T32" fmla="*/ 23 w 43"/>
                <a:gd name="T33" fmla="*/ 22 h 44"/>
                <a:gd name="T34" fmla="*/ 8 w 43"/>
                <a:gd name="T35" fmla="*/ 34 h 44"/>
                <a:gd name="T36" fmla="*/ 3 w 43"/>
                <a:gd name="T37" fmla="*/ 22 h 44"/>
                <a:gd name="T38" fmla="*/ 14 w 43"/>
                <a:gd name="T39" fmla="*/ 5 h 44"/>
                <a:gd name="T40" fmla="*/ 20 w 43"/>
                <a:gd name="T41" fmla="*/ 16 h 44"/>
                <a:gd name="T42" fmla="*/ 4 w 43"/>
                <a:gd name="T43" fmla="*/ 18 h 44"/>
                <a:gd name="T44" fmla="*/ 3 w 43"/>
                <a:gd name="T45" fmla="*/ 18 h 44"/>
                <a:gd name="T46" fmla="*/ 14 w 43"/>
                <a:gd name="T47" fmla="*/ 5 h 44"/>
                <a:gd name="T48" fmla="*/ 22 w 43"/>
                <a:gd name="T49" fmla="*/ 4 h 44"/>
                <a:gd name="T50" fmla="*/ 34 w 43"/>
                <a:gd name="T51" fmla="*/ 8 h 44"/>
                <a:gd name="T52" fmla="*/ 24 w 43"/>
                <a:gd name="T53" fmla="*/ 15 h 44"/>
                <a:gd name="T54" fmla="*/ 17 w 43"/>
                <a:gd name="T55" fmla="*/ 4 h 44"/>
                <a:gd name="T56" fmla="*/ 22 w 43"/>
                <a:gd name="T57" fmla="*/ 4 h 44"/>
                <a:gd name="T58" fmla="*/ 36 w 43"/>
                <a:gd name="T59" fmla="*/ 11 h 44"/>
                <a:gd name="T60" fmla="*/ 40 w 43"/>
                <a:gd name="T61" fmla="*/ 22 h 44"/>
                <a:gd name="T62" fmla="*/ 31 w 43"/>
                <a:gd name="T63" fmla="*/ 21 h 44"/>
                <a:gd name="T64" fmla="*/ 27 w 43"/>
                <a:gd name="T65" fmla="*/ 21 h 44"/>
                <a:gd name="T66" fmla="*/ 27 w 43"/>
                <a:gd name="T67" fmla="*/ 20 h 44"/>
                <a:gd name="T68" fmla="*/ 26 w 43"/>
                <a:gd name="T69" fmla="*/ 18 h 44"/>
                <a:gd name="T70" fmla="*/ 36 w 43"/>
                <a:gd name="T71" fmla="*/ 11 h 44"/>
                <a:gd name="T72" fmla="*/ 22 w 43"/>
                <a:gd name="T73" fmla="*/ 0 h 44"/>
                <a:gd name="T74" fmla="*/ 0 w 43"/>
                <a:gd name="T75" fmla="*/ 22 h 44"/>
                <a:gd name="T76" fmla="*/ 22 w 43"/>
                <a:gd name="T77" fmla="*/ 44 h 44"/>
                <a:gd name="T78" fmla="*/ 43 w 43"/>
                <a:gd name="T79" fmla="*/ 22 h 44"/>
                <a:gd name="T80" fmla="*/ 22 w 43"/>
                <a:gd name="T8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4">
                  <a:moveTo>
                    <a:pt x="32" y="37"/>
                  </a:moveTo>
                  <a:cubicBezTo>
                    <a:pt x="32" y="36"/>
                    <a:pt x="31" y="31"/>
                    <a:pt x="28" y="24"/>
                  </a:cubicBezTo>
                  <a:cubicBezTo>
                    <a:pt x="30" y="24"/>
                    <a:pt x="31" y="24"/>
                    <a:pt x="32" y="24"/>
                  </a:cubicBezTo>
                  <a:cubicBezTo>
                    <a:pt x="36" y="24"/>
                    <a:pt x="39" y="25"/>
                    <a:pt x="40" y="25"/>
                  </a:cubicBezTo>
                  <a:cubicBezTo>
                    <a:pt x="39" y="30"/>
                    <a:pt x="36" y="34"/>
                    <a:pt x="32" y="37"/>
                  </a:cubicBezTo>
                  <a:moveTo>
                    <a:pt x="22" y="41"/>
                  </a:moveTo>
                  <a:cubicBezTo>
                    <a:pt x="17" y="41"/>
                    <a:pt x="14" y="39"/>
                    <a:pt x="10" y="37"/>
                  </a:cubicBezTo>
                  <a:cubicBezTo>
                    <a:pt x="11" y="36"/>
                    <a:pt x="15" y="29"/>
                    <a:pt x="25" y="25"/>
                  </a:cubicBezTo>
                  <a:cubicBezTo>
                    <a:pt x="25" y="25"/>
                    <a:pt x="25" y="25"/>
                    <a:pt x="25" y="25"/>
                  </a:cubicBezTo>
                  <a:cubicBezTo>
                    <a:pt x="27" y="32"/>
                    <a:pt x="28" y="37"/>
                    <a:pt x="29" y="39"/>
                  </a:cubicBezTo>
                  <a:cubicBezTo>
                    <a:pt x="26" y="40"/>
                    <a:pt x="24" y="41"/>
                    <a:pt x="22" y="41"/>
                  </a:cubicBezTo>
                  <a:moveTo>
                    <a:pt x="3" y="22"/>
                  </a:moveTo>
                  <a:cubicBezTo>
                    <a:pt x="3" y="22"/>
                    <a:pt x="3" y="22"/>
                    <a:pt x="3" y="22"/>
                  </a:cubicBezTo>
                  <a:cubicBezTo>
                    <a:pt x="4" y="22"/>
                    <a:pt x="4" y="22"/>
                    <a:pt x="4" y="22"/>
                  </a:cubicBezTo>
                  <a:cubicBezTo>
                    <a:pt x="6" y="22"/>
                    <a:pt x="14" y="21"/>
                    <a:pt x="22" y="19"/>
                  </a:cubicBezTo>
                  <a:cubicBezTo>
                    <a:pt x="23" y="20"/>
                    <a:pt x="23" y="21"/>
                    <a:pt x="23" y="22"/>
                  </a:cubicBezTo>
                  <a:cubicBezTo>
                    <a:pt x="23" y="22"/>
                    <a:pt x="23" y="22"/>
                    <a:pt x="23" y="22"/>
                  </a:cubicBezTo>
                  <a:cubicBezTo>
                    <a:pt x="14" y="25"/>
                    <a:pt x="8" y="33"/>
                    <a:pt x="8" y="34"/>
                  </a:cubicBezTo>
                  <a:cubicBezTo>
                    <a:pt x="5" y="31"/>
                    <a:pt x="3" y="27"/>
                    <a:pt x="3" y="22"/>
                  </a:cubicBezTo>
                  <a:moveTo>
                    <a:pt x="14" y="5"/>
                  </a:moveTo>
                  <a:cubicBezTo>
                    <a:pt x="14" y="6"/>
                    <a:pt x="17" y="11"/>
                    <a:pt x="20" y="16"/>
                  </a:cubicBezTo>
                  <a:cubicBezTo>
                    <a:pt x="13" y="18"/>
                    <a:pt x="5" y="18"/>
                    <a:pt x="4" y="18"/>
                  </a:cubicBezTo>
                  <a:cubicBezTo>
                    <a:pt x="3" y="18"/>
                    <a:pt x="3" y="18"/>
                    <a:pt x="3" y="18"/>
                  </a:cubicBezTo>
                  <a:cubicBezTo>
                    <a:pt x="5" y="13"/>
                    <a:pt x="8" y="8"/>
                    <a:pt x="14" y="5"/>
                  </a:cubicBezTo>
                  <a:moveTo>
                    <a:pt x="22" y="4"/>
                  </a:moveTo>
                  <a:cubicBezTo>
                    <a:pt x="26" y="4"/>
                    <a:pt x="30" y="5"/>
                    <a:pt x="34" y="8"/>
                  </a:cubicBezTo>
                  <a:cubicBezTo>
                    <a:pt x="33" y="9"/>
                    <a:pt x="30" y="12"/>
                    <a:pt x="24" y="15"/>
                  </a:cubicBezTo>
                  <a:cubicBezTo>
                    <a:pt x="21" y="9"/>
                    <a:pt x="18" y="5"/>
                    <a:pt x="17" y="4"/>
                  </a:cubicBezTo>
                  <a:cubicBezTo>
                    <a:pt x="19" y="4"/>
                    <a:pt x="20" y="4"/>
                    <a:pt x="22" y="4"/>
                  </a:cubicBezTo>
                  <a:moveTo>
                    <a:pt x="36" y="11"/>
                  </a:moveTo>
                  <a:cubicBezTo>
                    <a:pt x="39" y="14"/>
                    <a:pt x="40" y="18"/>
                    <a:pt x="40" y="22"/>
                  </a:cubicBezTo>
                  <a:cubicBezTo>
                    <a:pt x="39" y="22"/>
                    <a:pt x="36" y="21"/>
                    <a:pt x="31" y="21"/>
                  </a:cubicBezTo>
                  <a:cubicBezTo>
                    <a:pt x="30" y="21"/>
                    <a:pt x="29" y="21"/>
                    <a:pt x="27" y="21"/>
                  </a:cubicBezTo>
                  <a:cubicBezTo>
                    <a:pt x="27" y="21"/>
                    <a:pt x="27" y="21"/>
                    <a:pt x="27" y="20"/>
                  </a:cubicBezTo>
                  <a:cubicBezTo>
                    <a:pt x="26" y="19"/>
                    <a:pt x="26" y="19"/>
                    <a:pt x="26" y="18"/>
                  </a:cubicBezTo>
                  <a:cubicBezTo>
                    <a:pt x="32" y="15"/>
                    <a:pt x="35" y="11"/>
                    <a:pt x="36" y="11"/>
                  </a:cubicBezTo>
                  <a:moveTo>
                    <a:pt x="22" y="0"/>
                  </a:moveTo>
                  <a:cubicBezTo>
                    <a:pt x="9" y="0"/>
                    <a:pt x="0" y="10"/>
                    <a:pt x="0" y="22"/>
                  </a:cubicBezTo>
                  <a:cubicBezTo>
                    <a:pt x="0" y="34"/>
                    <a:pt x="9" y="44"/>
                    <a:pt x="22" y="44"/>
                  </a:cubicBezTo>
                  <a:cubicBezTo>
                    <a:pt x="34" y="44"/>
                    <a:pt x="43" y="34"/>
                    <a:pt x="43" y="22"/>
                  </a:cubicBezTo>
                  <a:cubicBezTo>
                    <a:pt x="43" y="10"/>
                    <a:pt x="34"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Inter" panose="02000503000000020004" pitchFamily="2" charset="0"/>
                <a:ea typeface="Inter" panose="02000503000000020004" pitchFamily="2" charset="0"/>
              </a:endParaRPr>
            </a:p>
          </p:txBody>
        </p:sp>
      </p:grpSp>
      <p:sp>
        <p:nvSpPr>
          <p:cNvPr id="24" name="TextBox 23">
            <a:extLst>
              <a:ext uri="{FF2B5EF4-FFF2-40B4-BE49-F238E27FC236}">
                <a16:creationId xmlns:a16="http://schemas.microsoft.com/office/drawing/2014/main" id="{9FD01B55-619F-66C9-BC27-9366AA52A51F}"/>
              </a:ext>
            </a:extLst>
          </p:cNvPr>
          <p:cNvSpPr txBox="1"/>
          <p:nvPr/>
        </p:nvSpPr>
        <p:spPr>
          <a:xfrm>
            <a:off x="682987" y="772467"/>
            <a:ext cx="3174267" cy="1417568"/>
          </a:xfrm>
          <a:prstGeom prst="rect">
            <a:avLst/>
          </a:prstGeom>
          <a:noFill/>
        </p:spPr>
        <p:txBody>
          <a:bodyPr wrap="none" rtlCol="0">
            <a:spAutoFit/>
          </a:bodyPr>
          <a:lstStyle/>
          <a:p>
            <a:pPr>
              <a:lnSpc>
                <a:spcPts val="5000"/>
              </a:lnSpc>
            </a:pPr>
            <a:r>
              <a:rPr lang="en-US" sz="6000" dirty="0"/>
              <a:t>Alarming </a:t>
            </a:r>
          </a:p>
          <a:p>
            <a:pPr>
              <a:lnSpc>
                <a:spcPts val="5000"/>
              </a:lnSpc>
            </a:pPr>
            <a:r>
              <a:rPr lang="en-US" sz="6000" dirty="0"/>
              <a:t>Statistics</a:t>
            </a:r>
            <a:endParaRPr lang="en-US" sz="5500" dirty="0">
              <a:latin typeface="Inter" panose="02000503000000020004" pitchFamily="2" charset="0"/>
              <a:ea typeface="Inter" panose="02000503000000020004" pitchFamily="2" charset="0"/>
              <a:cs typeface="Helvetica" panose="020B0604020202020204" pitchFamily="34" charset="0"/>
            </a:endParaRPr>
          </a:p>
        </p:txBody>
      </p:sp>
      <p:sp>
        <p:nvSpPr>
          <p:cNvPr id="2" name="TextBox 1">
            <a:extLst>
              <a:ext uri="{FF2B5EF4-FFF2-40B4-BE49-F238E27FC236}">
                <a16:creationId xmlns:a16="http://schemas.microsoft.com/office/drawing/2014/main" id="{784834E7-CA65-BA20-39E0-409BDC4AFC95}"/>
              </a:ext>
            </a:extLst>
          </p:cNvPr>
          <p:cNvSpPr txBox="1"/>
          <p:nvPr/>
        </p:nvSpPr>
        <p:spPr>
          <a:xfrm>
            <a:off x="870622" y="2811624"/>
            <a:ext cx="3564294"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50 million</a:t>
            </a:r>
            <a:r>
              <a:rPr lang="en-US" dirty="0"/>
              <a:t> people worldwide are living with dementia.</a:t>
            </a:r>
            <a:br>
              <a:rPr lang="en-US" dirty="0"/>
            </a:br>
            <a:endParaRPr lang="en-US" dirty="0"/>
          </a:p>
          <a:p>
            <a:pPr marL="285750" indent="-285750">
              <a:buFont typeface="Arial" panose="020B0604020202020204" pitchFamily="34" charset="0"/>
              <a:buChar char="•"/>
            </a:pPr>
            <a:r>
              <a:rPr lang="en-US" b="1" dirty="0"/>
              <a:t>10 million</a:t>
            </a:r>
            <a:r>
              <a:rPr lang="en-US" dirty="0"/>
              <a:t> new cases every year.</a:t>
            </a:r>
            <a:br>
              <a:rPr lang="en-US" dirty="0"/>
            </a:br>
            <a:endParaRPr lang="en-US" dirty="0"/>
          </a:p>
          <a:p>
            <a:pPr marL="285750" indent="-285750">
              <a:buFont typeface="Arial" panose="020B0604020202020204" pitchFamily="34" charset="0"/>
              <a:buChar char="•"/>
            </a:pPr>
            <a:r>
              <a:rPr lang="en-US" dirty="0"/>
              <a:t>Projected </a:t>
            </a:r>
            <a:r>
              <a:rPr lang="en-US" b="1" dirty="0"/>
              <a:t>152 million</a:t>
            </a:r>
            <a:r>
              <a:rPr lang="en-US" dirty="0"/>
              <a:t> by 2050.</a:t>
            </a:r>
          </a:p>
        </p:txBody>
      </p:sp>
      <p:sp>
        <p:nvSpPr>
          <p:cNvPr id="5" name="TextBox 4">
            <a:extLst>
              <a:ext uri="{FF2B5EF4-FFF2-40B4-BE49-F238E27FC236}">
                <a16:creationId xmlns:a16="http://schemas.microsoft.com/office/drawing/2014/main" id="{0C5450A6-C9EA-74CA-8D5D-6EECE0BD91E1}"/>
              </a:ext>
            </a:extLst>
          </p:cNvPr>
          <p:cNvSpPr txBox="1"/>
          <p:nvPr/>
        </p:nvSpPr>
        <p:spPr>
          <a:xfrm>
            <a:off x="4273584" y="6436192"/>
            <a:ext cx="827471" cy="276999"/>
          </a:xfrm>
          <a:prstGeom prst="rect">
            <a:avLst/>
          </a:prstGeom>
          <a:noFill/>
        </p:spPr>
        <p:txBody>
          <a:bodyPr wrap="none" rtlCol="0">
            <a:spAutoFit/>
          </a:bodyPr>
          <a:lstStyle/>
          <a:p>
            <a:r>
              <a:rPr lang="en-US" sz="600" dirty="0">
                <a:latin typeface="Inter" panose="02000503000000020004" pitchFamily="2" charset="0"/>
                <a:ea typeface="Inter" panose="02000503000000020004" pitchFamily="2" charset="0"/>
              </a:rPr>
              <a:t>Prepared By.</a:t>
            </a:r>
          </a:p>
          <a:p>
            <a:r>
              <a:rPr lang="en-US" sz="600" dirty="0">
                <a:latin typeface="Inter" panose="02000503000000020004" pitchFamily="2" charset="0"/>
                <a:ea typeface="Inter" panose="02000503000000020004" pitchFamily="2" charset="0"/>
              </a:rPr>
              <a:t>ADRAG Public Image</a:t>
            </a:r>
          </a:p>
        </p:txBody>
      </p:sp>
      <p:pic>
        <p:nvPicPr>
          <p:cNvPr id="15" name="Picture 14" descr="A logo of a puzzle piece&#10;&#10;Description automatically generated">
            <a:extLst>
              <a:ext uri="{FF2B5EF4-FFF2-40B4-BE49-F238E27FC236}">
                <a16:creationId xmlns:a16="http://schemas.microsoft.com/office/drawing/2014/main" id="{848CA640-9901-D81F-8E9E-C4C701925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58" y="6386872"/>
            <a:ext cx="2371812" cy="393188"/>
          </a:xfrm>
          <a:prstGeom prst="rect">
            <a:avLst/>
          </a:prstGeom>
        </p:spPr>
      </p:pic>
    </p:spTree>
    <p:extLst>
      <p:ext uri="{BB962C8B-B14F-4D97-AF65-F5344CB8AC3E}">
        <p14:creationId xmlns:p14="http://schemas.microsoft.com/office/powerpoint/2010/main" val="113945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and person hugging&#10;&#10;Description automatically generated">
            <a:extLst>
              <a:ext uri="{FF2B5EF4-FFF2-40B4-BE49-F238E27FC236}">
                <a16:creationId xmlns:a16="http://schemas.microsoft.com/office/drawing/2014/main" id="{ACFD206E-4207-D5BE-C080-7C7EAA9161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006" r="22006"/>
          <a:stretch>
            <a:fillRect/>
          </a:stretch>
        </p:blipFill>
        <p:spPr>
          <a:solidFill>
            <a:schemeClr val="bg1">
              <a:lumMod val="95000"/>
            </a:schemeClr>
          </a:solidFill>
        </p:spPr>
      </p:pic>
      <p:cxnSp>
        <p:nvCxnSpPr>
          <p:cNvPr id="9" name="Straight Connector 8">
            <a:extLst>
              <a:ext uri="{FF2B5EF4-FFF2-40B4-BE49-F238E27FC236}">
                <a16:creationId xmlns:a16="http://schemas.microsoft.com/office/drawing/2014/main" id="{184CCCAB-09C4-3C84-E66F-89783F6078CB}"/>
              </a:ext>
            </a:extLst>
          </p:cNvPr>
          <p:cNvCxnSpPr/>
          <p:nvPr/>
        </p:nvCxnSpPr>
        <p:spPr>
          <a:xfrm>
            <a:off x="38190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611D19-183F-463E-9383-408B7F62FD00}"/>
              </a:ext>
            </a:extLst>
          </p:cNvPr>
          <p:cNvCxnSpPr/>
          <p:nvPr/>
        </p:nvCxnSpPr>
        <p:spPr>
          <a:xfrm>
            <a:off x="381905" y="376238"/>
            <a:ext cx="11428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469A8C-5721-25FC-3489-76D7C1B96720}"/>
              </a:ext>
            </a:extLst>
          </p:cNvPr>
          <p:cNvCxnSpPr/>
          <p:nvPr/>
        </p:nvCxnSpPr>
        <p:spPr>
          <a:xfrm>
            <a:off x="1180919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A91554-7956-E53E-2BAF-D2FA0E26006D}"/>
              </a:ext>
            </a:extLst>
          </p:cNvPr>
          <p:cNvCxnSpPr/>
          <p:nvPr/>
        </p:nvCxnSpPr>
        <p:spPr>
          <a:xfrm>
            <a:off x="381905" y="6332539"/>
            <a:ext cx="11428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BDAB9C2-C515-623D-A29E-78835FF1B869}"/>
              </a:ext>
            </a:extLst>
          </p:cNvPr>
          <p:cNvCxnSpPr>
            <a:cxnSpLocks/>
          </p:cNvCxnSpPr>
          <p:nvPr/>
        </p:nvCxnSpPr>
        <p:spPr>
          <a:xfrm>
            <a:off x="9581521" y="6332539"/>
            <a:ext cx="0" cy="525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33B09B-A740-4B41-3527-8D38618DACF8}"/>
              </a:ext>
            </a:extLst>
          </p:cNvPr>
          <p:cNvCxnSpPr>
            <a:cxnSpLocks/>
          </p:cNvCxnSpPr>
          <p:nvPr/>
        </p:nvCxnSpPr>
        <p:spPr>
          <a:xfrm>
            <a:off x="3744683" y="2344347"/>
            <a:ext cx="8065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CEBD84-2BFE-7062-E75B-5B7479165886}"/>
              </a:ext>
            </a:extLst>
          </p:cNvPr>
          <p:cNvCxnSpPr>
            <a:cxnSpLocks/>
          </p:cNvCxnSpPr>
          <p:nvPr/>
        </p:nvCxnSpPr>
        <p:spPr>
          <a:xfrm>
            <a:off x="3744683" y="376238"/>
            <a:ext cx="0" cy="595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FD01B55-619F-66C9-BC27-9366AA52A51F}"/>
              </a:ext>
            </a:extLst>
          </p:cNvPr>
          <p:cNvSpPr txBox="1"/>
          <p:nvPr/>
        </p:nvSpPr>
        <p:spPr>
          <a:xfrm>
            <a:off x="4176042" y="772467"/>
            <a:ext cx="6212150" cy="1417568"/>
          </a:xfrm>
          <a:prstGeom prst="rect">
            <a:avLst/>
          </a:prstGeom>
          <a:noFill/>
        </p:spPr>
        <p:txBody>
          <a:bodyPr wrap="none" rtlCol="0">
            <a:spAutoFit/>
          </a:bodyPr>
          <a:lstStyle/>
          <a:p>
            <a:pPr>
              <a:lnSpc>
                <a:spcPts val="5000"/>
              </a:lnSpc>
            </a:pPr>
            <a:r>
              <a:rPr lang="en-US" sz="6000" dirty="0"/>
              <a:t>Impact on Families </a:t>
            </a:r>
          </a:p>
          <a:p>
            <a:pPr>
              <a:lnSpc>
                <a:spcPts val="5000"/>
              </a:lnSpc>
            </a:pPr>
            <a:r>
              <a:rPr lang="en-US" sz="6000" dirty="0"/>
              <a:t>and Caregivers</a:t>
            </a:r>
            <a:endParaRPr lang="en-US" sz="5500" dirty="0">
              <a:latin typeface="Inter" panose="02000503000000020004" pitchFamily="2" charset="0"/>
              <a:ea typeface="Inter" panose="02000503000000020004" pitchFamily="2" charset="0"/>
              <a:cs typeface="Helvetica" panose="020B0604020202020204" pitchFamily="34" charset="0"/>
            </a:endParaRPr>
          </a:p>
        </p:txBody>
      </p:sp>
      <p:sp>
        <p:nvSpPr>
          <p:cNvPr id="5" name="TextBox 4">
            <a:extLst>
              <a:ext uri="{FF2B5EF4-FFF2-40B4-BE49-F238E27FC236}">
                <a16:creationId xmlns:a16="http://schemas.microsoft.com/office/drawing/2014/main" id="{5B532771-248B-49CD-113B-DE50900A940C}"/>
              </a:ext>
            </a:extLst>
          </p:cNvPr>
          <p:cNvSpPr txBox="1"/>
          <p:nvPr/>
        </p:nvSpPr>
        <p:spPr>
          <a:xfrm>
            <a:off x="4993513" y="3048001"/>
            <a:ext cx="577264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Emotional and financial burden on families.</a:t>
            </a:r>
          </a:p>
          <a:p>
            <a:endParaRPr lang="en-US" dirty="0"/>
          </a:p>
          <a:p>
            <a:pPr marL="285750" indent="-285750">
              <a:buFont typeface="Arial" panose="020B0604020202020204" pitchFamily="34" charset="0"/>
              <a:buChar char="•"/>
            </a:pPr>
            <a:r>
              <a:rPr lang="en-US" b="1" dirty="0"/>
              <a:t>$1 trillion</a:t>
            </a:r>
            <a:r>
              <a:rPr lang="en-US" dirty="0"/>
              <a:t> global cost in 2019, expected to double by 2030.</a:t>
            </a:r>
            <a:br>
              <a:rPr lang="en-US" dirty="0"/>
            </a:br>
            <a:endParaRPr lang="en-US" dirty="0"/>
          </a:p>
          <a:p>
            <a:pPr marL="285750" indent="-285750">
              <a:buFont typeface="Arial" panose="020B0604020202020204" pitchFamily="34" charset="0"/>
              <a:buChar char="•"/>
            </a:pPr>
            <a:r>
              <a:rPr lang="en-US" b="1" dirty="0"/>
              <a:t>Unpaid caregivers</a:t>
            </a:r>
            <a:r>
              <a:rPr lang="en-US" dirty="0"/>
              <a:t> are the backbone of care, often sacrificing their well-being.</a:t>
            </a:r>
          </a:p>
        </p:txBody>
      </p:sp>
      <p:sp>
        <p:nvSpPr>
          <p:cNvPr id="7" name="TextBox 6">
            <a:extLst>
              <a:ext uri="{FF2B5EF4-FFF2-40B4-BE49-F238E27FC236}">
                <a16:creationId xmlns:a16="http://schemas.microsoft.com/office/drawing/2014/main" id="{1CCC843A-0259-B240-70A6-188E93CBC4F2}"/>
              </a:ext>
            </a:extLst>
          </p:cNvPr>
          <p:cNvSpPr txBox="1"/>
          <p:nvPr/>
        </p:nvSpPr>
        <p:spPr>
          <a:xfrm>
            <a:off x="4273584" y="6436192"/>
            <a:ext cx="827471" cy="276999"/>
          </a:xfrm>
          <a:prstGeom prst="rect">
            <a:avLst/>
          </a:prstGeom>
          <a:noFill/>
        </p:spPr>
        <p:txBody>
          <a:bodyPr wrap="none" rtlCol="0">
            <a:spAutoFit/>
          </a:bodyPr>
          <a:lstStyle/>
          <a:p>
            <a:r>
              <a:rPr lang="en-US" sz="600" dirty="0">
                <a:latin typeface="Inter" panose="02000503000000020004" pitchFamily="2" charset="0"/>
                <a:ea typeface="Inter" panose="02000503000000020004" pitchFamily="2" charset="0"/>
              </a:rPr>
              <a:t>Prepared By.</a:t>
            </a:r>
          </a:p>
          <a:p>
            <a:r>
              <a:rPr lang="en-US" sz="600" dirty="0">
                <a:latin typeface="Inter" panose="02000503000000020004" pitchFamily="2" charset="0"/>
                <a:ea typeface="Inter" panose="02000503000000020004" pitchFamily="2" charset="0"/>
              </a:rPr>
              <a:t>ADRAG Public Image</a:t>
            </a:r>
          </a:p>
        </p:txBody>
      </p:sp>
      <p:pic>
        <p:nvPicPr>
          <p:cNvPr id="16" name="Picture 15" descr="A logo of a puzzle piece&#10;&#10;Description automatically generated">
            <a:extLst>
              <a:ext uri="{FF2B5EF4-FFF2-40B4-BE49-F238E27FC236}">
                <a16:creationId xmlns:a16="http://schemas.microsoft.com/office/drawing/2014/main" id="{D7B2A929-4882-919C-E87B-02EA54847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58" y="6386872"/>
            <a:ext cx="2371812" cy="393188"/>
          </a:xfrm>
          <a:prstGeom prst="rect">
            <a:avLst/>
          </a:prstGeom>
        </p:spPr>
      </p:pic>
    </p:spTree>
    <p:extLst>
      <p:ext uri="{BB962C8B-B14F-4D97-AF65-F5344CB8AC3E}">
        <p14:creationId xmlns:p14="http://schemas.microsoft.com/office/powerpoint/2010/main" val="10652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Placeholder 12" descr="A person holding a pen&#10;&#10;Description automatically generated">
            <a:extLst>
              <a:ext uri="{FF2B5EF4-FFF2-40B4-BE49-F238E27FC236}">
                <a16:creationId xmlns:a16="http://schemas.microsoft.com/office/drawing/2014/main" id="{7559FBD3-6537-6BA7-C429-B8499302FF6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998" r="8998"/>
          <a:stretch>
            <a:fillRect/>
          </a:stretch>
        </p:blipFill>
        <p:spPr>
          <a:solidFill>
            <a:schemeClr val="bg1">
              <a:lumMod val="95000"/>
            </a:schemeClr>
          </a:solidFill>
        </p:spPr>
      </p:pic>
      <p:pic>
        <p:nvPicPr>
          <p:cNvPr id="10" name="Picture Placeholder 9">
            <a:extLst>
              <a:ext uri="{FF2B5EF4-FFF2-40B4-BE49-F238E27FC236}">
                <a16:creationId xmlns:a16="http://schemas.microsoft.com/office/drawing/2014/main" id="{0E0AC098-EEC6-0794-D847-7DE74CF4DAE7}"/>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347" r="21347"/>
          <a:stretch/>
        </p:blipFill>
        <p:spPr>
          <a:solidFill>
            <a:schemeClr val="bg1">
              <a:lumMod val="95000"/>
            </a:schemeClr>
          </a:solidFill>
        </p:spPr>
      </p:pic>
      <p:cxnSp>
        <p:nvCxnSpPr>
          <p:cNvPr id="2" name="Straight Connector 1">
            <a:extLst>
              <a:ext uri="{FF2B5EF4-FFF2-40B4-BE49-F238E27FC236}">
                <a16:creationId xmlns:a16="http://schemas.microsoft.com/office/drawing/2014/main" id="{2F1AD7FC-F4D7-4F32-E0EA-A7F870CE3804}"/>
              </a:ext>
            </a:extLst>
          </p:cNvPr>
          <p:cNvCxnSpPr/>
          <p:nvPr/>
        </p:nvCxnSpPr>
        <p:spPr>
          <a:xfrm>
            <a:off x="38190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79CEEC7-B914-EEBF-FBB0-2F3571438D6B}"/>
              </a:ext>
            </a:extLst>
          </p:cNvPr>
          <p:cNvCxnSpPr>
            <a:cxnSpLocks/>
          </p:cNvCxnSpPr>
          <p:nvPr/>
        </p:nvCxnSpPr>
        <p:spPr>
          <a:xfrm>
            <a:off x="381905" y="376238"/>
            <a:ext cx="765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3BA7649-C384-8CE8-CBE6-74929B970C86}"/>
              </a:ext>
            </a:extLst>
          </p:cNvPr>
          <p:cNvCxnSpPr>
            <a:cxnSpLocks/>
          </p:cNvCxnSpPr>
          <p:nvPr/>
        </p:nvCxnSpPr>
        <p:spPr>
          <a:xfrm>
            <a:off x="381905" y="6332539"/>
            <a:ext cx="765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26493F-8689-804B-6C5D-B017BFA56D79}"/>
              </a:ext>
            </a:extLst>
          </p:cNvPr>
          <p:cNvCxnSpPr>
            <a:cxnSpLocks/>
          </p:cNvCxnSpPr>
          <p:nvPr/>
        </p:nvCxnSpPr>
        <p:spPr>
          <a:xfrm>
            <a:off x="803353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B7D14C-787C-76E4-E515-B53C7E452366}"/>
              </a:ext>
            </a:extLst>
          </p:cNvPr>
          <p:cNvSpPr txBox="1"/>
          <p:nvPr/>
        </p:nvSpPr>
        <p:spPr>
          <a:xfrm>
            <a:off x="920392" y="1075612"/>
            <a:ext cx="6252994" cy="776366"/>
          </a:xfrm>
          <a:prstGeom prst="rect">
            <a:avLst/>
          </a:prstGeom>
          <a:noFill/>
        </p:spPr>
        <p:txBody>
          <a:bodyPr wrap="none" rtlCol="0">
            <a:spAutoFit/>
          </a:bodyPr>
          <a:lstStyle/>
          <a:p>
            <a:pPr>
              <a:lnSpc>
                <a:spcPts val="5000"/>
              </a:lnSpc>
            </a:pPr>
            <a:r>
              <a:rPr lang="en-US" sz="6000" dirty="0"/>
              <a:t>We Need Your Help</a:t>
            </a:r>
            <a:endParaRPr lang="en-US" sz="5500" dirty="0">
              <a:latin typeface="Inter" panose="02000503000000020004" pitchFamily="2" charset="0"/>
              <a:ea typeface="Inter" panose="02000503000000020004" pitchFamily="2" charset="0"/>
              <a:cs typeface="Helvetica" panose="020B0604020202020204" pitchFamily="34" charset="0"/>
            </a:endParaRPr>
          </a:p>
        </p:txBody>
      </p:sp>
      <p:cxnSp>
        <p:nvCxnSpPr>
          <p:cNvPr id="21" name="Straight Connector 20">
            <a:extLst>
              <a:ext uri="{FF2B5EF4-FFF2-40B4-BE49-F238E27FC236}">
                <a16:creationId xmlns:a16="http://schemas.microsoft.com/office/drawing/2014/main" id="{544B9291-E953-64C8-DB2E-11A02B89F99A}"/>
              </a:ext>
            </a:extLst>
          </p:cNvPr>
          <p:cNvCxnSpPr>
            <a:cxnSpLocks/>
          </p:cNvCxnSpPr>
          <p:nvPr/>
        </p:nvCxnSpPr>
        <p:spPr>
          <a:xfrm>
            <a:off x="381905" y="2518605"/>
            <a:ext cx="765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A944435-E1C6-7AC7-F4F5-8ED20B3893E0}"/>
              </a:ext>
            </a:extLst>
          </p:cNvPr>
          <p:cNvSpPr txBox="1"/>
          <p:nvPr/>
        </p:nvSpPr>
        <p:spPr>
          <a:xfrm>
            <a:off x="3070847" y="3132784"/>
            <a:ext cx="372602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Increased funding for research and support.</a:t>
            </a:r>
            <a:br>
              <a:rPr lang="en-US" dirty="0"/>
            </a:br>
            <a:endParaRPr lang="en-US" dirty="0"/>
          </a:p>
          <a:p>
            <a:pPr marL="285750" indent="-285750">
              <a:buFont typeface="Arial" panose="020B0604020202020204" pitchFamily="34" charset="0"/>
              <a:buChar char="•"/>
            </a:pPr>
            <a:r>
              <a:rPr lang="en-US" dirty="0"/>
              <a:t>Support for caregivers.</a:t>
            </a:r>
            <a:br>
              <a:rPr lang="en-US" dirty="0"/>
            </a:br>
            <a:endParaRPr lang="en-US" dirty="0"/>
          </a:p>
          <a:p>
            <a:pPr marL="285750" indent="-285750">
              <a:buFont typeface="Arial" panose="020B0604020202020204" pitchFamily="34" charset="0"/>
              <a:buChar char="•"/>
            </a:pPr>
            <a:r>
              <a:rPr lang="en-US" dirty="0"/>
              <a:t>Advocacy for policies that prioritize dementia care and research.</a:t>
            </a:r>
          </a:p>
        </p:txBody>
      </p:sp>
      <p:sp>
        <p:nvSpPr>
          <p:cNvPr id="17" name="TextBox 16">
            <a:extLst>
              <a:ext uri="{FF2B5EF4-FFF2-40B4-BE49-F238E27FC236}">
                <a16:creationId xmlns:a16="http://schemas.microsoft.com/office/drawing/2014/main" id="{F253077D-1944-DFE3-D86B-8BE0E0EF0620}"/>
              </a:ext>
            </a:extLst>
          </p:cNvPr>
          <p:cNvSpPr txBox="1"/>
          <p:nvPr/>
        </p:nvSpPr>
        <p:spPr>
          <a:xfrm>
            <a:off x="4273584" y="6436192"/>
            <a:ext cx="827471" cy="276999"/>
          </a:xfrm>
          <a:prstGeom prst="rect">
            <a:avLst/>
          </a:prstGeom>
          <a:noFill/>
        </p:spPr>
        <p:txBody>
          <a:bodyPr wrap="none" rtlCol="0">
            <a:spAutoFit/>
          </a:bodyPr>
          <a:lstStyle/>
          <a:p>
            <a:r>
              <a:rPr lang="en-US" sz="600" dirty="0">
                <a:latin typeface="Inter" panose="02000503000000020004" pitchFamily="2" charset="0"/>
                <a:ea typeface="Inter" panose="02000503000000020004" pitchFamily="2" charset="0"/>
              </a:rPr>
              <a:t>Prepared By.</a:t>
            </a:r>
          </a:p>
          <a:p>
            <a:r>
              <a:rPr lang="en-US" sz="600" dirty="0">
                <a:latin typeface="Inter" panose="02000503000000020004" pitchFamily="2" charset="0"/>
                <a:ea typeface="Inter" panose="02000503000000020004" pitchFamily="2" charset="0"/>
              </a:rPr>
              <a:t>ADRAG Public Image</a:t>
            </a:r>
          </a:p>
        </p:txBody>
      </p:sp>
      <p:pic>
        <p:nvPicPr>
          <p:cNvPr id="26" name="Picture 25" descr="A logo of a puzzle piece&#10;&#10;Description automatically generated">
            <a:extLst>
              <a:ext uri="{FF2B5EF4-FFF2-40B4-BE49-F238E27FC236}">
                <a16:creationId xmlns:a16="http://schemas.microsoft.com/office/drawing/2014/main" id="{A203F677-38AB-6A68-90BD-30C51C4656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758" y="6386872"/>
            <a:ext cx="2371812" cy="393188"/>
          </a:xfrm>
          <a:prstGeom prst="rect">
            <a:avLst/>
          </a:prstGeom>
        </p:spPr>
      </p:pic>
    </p:spTree>
    <p:extLst>
      <p:ext uri="{BB962C8B-B14F-4D97-AF65-F5344CB8AC3E}">
        <p14:creationId xmlns:p14="http://schemas.microsoft.com/office/powerpoint/2010/main" val="18008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A person touching a person's head&#10;&#10;Description automatically generated">
            <a:extLst>
              <a:ext uri="{FF2B5EF4-FFF2-40B4-BE49-F238E27FC236}">
                <a16:creationId xmlns:a16="http://schemas.microsoft.com/office/drawing/2014/main" id="{7CCB08C9-55C9-FDEE-2A1E-AD3668C7D39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503" r="29503"/>
          <a:stretch>
            <a:fillRect/>
          </a:stretch>
        </p:blipFill>
        <p:spPr>
          <a:solidFill>
            <a:schemeClr val="bg1">
              <a:lumMod val="95000"/>
            </a:schemeClr>
          </a:solidFill>
        </p:spPr>
      </p:pic>
      <p:cxnSp>
        <p:nvCxnSpPr>
          <p:cNvPr id="2" name="Straight Connector 1">
            <a:extLst>
              <a:ext uri="{FF2B5EF4-FFF2-40B4-BE49-F238E27FC236}">
                <a16:creationId xmlns:a16="http://schemas.microsoft.com/office/drawing/2014/main" id="{2F1AD7FC-F4D7-4F32-E0EA-A7F870CE3804}"/>
              </a:ext>
            </a:extLst>
          </p:cNvPr>
          <p:cNvCxnSpPr/>
          <p:nvPr/>
        </p:nvCxnSpPr>
        <p:spPr>
          <a:xfrm>
            <a:off x="38190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79CEEC7-B914-EEBF-FBB0-2F3571438D6B}"/>
              </a:ext>
            </a:extLst>
          </p:cNvPr>
          <p:cNvCxnSpPr/>
          <p:nvPr/>
        </p:nvCxnSpPr>
        <p:spPr>
          <a:xfrm>
            <a:off x="381905" y="376238"/>
            <a:ext cx="11428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1A5D6-EEAA-45C2-0DA8-70CAE7DB01DC}"/>
              </a:ext>
            </a:extLst>
          </p:cNvPr>
          <p:cNvCxnSpPr/>
          <p:nvPr/>
        </p:nvCxnSpPr>
        <p:spPr>
          <a:xfrm>
            <a:off x="1180919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3BA7649-C384-8CE8-CBE6-74929B970C86}"/>
              </a:ext>
            </a:extLst>
          </p:cNvPr>
          <p:cNvCxnSpPr/>
          <p:nvPr/>
        </p:nvCxnSpPr>
        <p:spPr>
          <a:xfrm>
            <a:off x="381905" y="6332539"/>
            <a:ext cx="11428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698BB7-D64B-44C5-10B4-CD7123036BED}"/>
              </a:ext>
            </a:extLst>
          </p:cNvPr>
          <p:cNvCxnSpPr>
            <a:cxnSpLocks/>
          </p:cNvCxnSpPr>
          <p:nvPr/>
        </p:nvCxnSpPr>
        <p:spPr>
          <a:xfrm>
            <a:off x="5812857" y="376238"/>
            <a:ext cx="0" cy="595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E8C91B-C92B-887A-8121-F4EEAFBCDC11}"/>
              </a:ext>
            </a:extLst>
          </p:cNvPr>
          <p:cNvCxnSpPr>
            <a:cxnSpLocks/>
          </p:cNvCxnSpPr>
          <p:nvPr/>
        </p:nvCxnSpPr>
        <p:spPr>
          <a:xfrm>
            <a:off x="8978912" y="376238"/>
            <a:ext cx="0" cy="6481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2976D17-0C40-274B-D528-BEBE63DB9C0C}"/>
              </a:ext>
            </a:extLst>
          </p:cNvPr>
          <p:cNvCxnSpPr>
            <a:cxnSpLocks/>
          </p:cNvCxnSpPr>
          <p:nvPr/>
        </p:nvCxnSpPr>
        <p:spPr>
          <a:xfrm>
            <a:off x="8978015" y="842378"/>
            <a:ext cx="2831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7A42C1C-44A8-F51C-87D1-E16E990C59E5}"/>
              </a:ext>
            </a:extLst>
          </p:cNvPr>
          <p:cNvSpPr txBox="1"/>
          <p:nvPr/>
        </p:nvSpPr>
        <p:spPr>
          <a:xfrm>
            <a:off x="4273584" y="6436192"/>
            <a:ext cx="827471" cy="276999"/>
          </a:xfrm>
          <a:prstGeom prst="rect">
            <a:avLst/>
          </a:prstGeom>
          <a:noFill/>
        </p:spPr>
        <p:txBody>
          <a:bodyPr wrap="none" rtlCol="0">
            <a:spAutoFit/>
          </a:bodyPr>
          <a:lstStyle/>
          <a:p>
            <a:r>
              <a:rPr lang="en-US" sz="600" dirty="0">
                <a:latin typeface="Inter" panose="02000503000000020004" pitchFamily="2" charset="0"/>
                <a:ea typeface="Inter" panose="02000503000000020004" pitchFamily="2" charset="0"/>
              </a:rPr>
              <a:t>Prepared By.</a:t>
            </a:r>
          </a:p>
          <a:p>
            <a:r>
              <a:rPr lang="en-US" sz="600" dirty="0">
                <a:latin typeface="Inter" panose="02000503000000020004" pitchFamily="2" charset="0"/>
                <a:ea typeface="Inter" panose="02000503000000020004" pitchFamily="2" charset="0"/>
              </a:rPr>
              <a:t>ADRAG Public Image</a:t>
            </a:r>
          </a:p>
        </p:txBody>
      </p:sp>
      <p:sp>
        <p:nvSpPr>
          <p:cNvPr id="31" name="TextBox 30">
            <a:extLst>
              <a:ext uri="{FF2B5EF4-FFF2-40B4-BE49-F238E27FC236}">
                <a16:creationId xmlns:a16="http://schemas.microsoft.com/office/drawing/2014/main" id="{7FA70D0B-AA80-8F34-F083-3EF2C4FAA376}"/>
              </a:ext>
            </a:extLst>
          </p:cNvPr>
          <p:cNvSpPr txBox="1"/>
          <p:nvPr/>
        </p:nvSpPr>
        <p:spPr>
          <a:xfrm>
            <a:off x="1229427" y="2051739"/>
            <a:ext cx="3663888" cy="1107996"/>
          </a:xfrm>
          <a:prstGeom prst="rect">
            <a:avLst/>
          </a:prstGeom>
          <a:noFill/>
        </p:spPr>
        <p:txBody>
          <a:bodyPr wrap="none" rtlCol="0">
            <a:spAutoFit/>
          </a:bodyPr>
          <a:lstStyle/>
          <a:p>
            <a:pPr algn="ctr"/>
            <a:r>
              <a:rPr lang="en-US" sz="6600" b="1" dirty="0" err="1">
                <a:solidFill>
                  <a:srgbClr val="014C85"/>
                </a:solidFill>
              </a:rPr>
              <a:t>ADRAG</a:t>
            </a:r>
            <a:r>
              <a:rPr lang="en-US" sz="4400" b="1" dirty="0" err="1">
                <a:solidFill>
                  <a:srgbClr val="014C85"/>
                </a:solidFill>
              </a:rPr>
              <a:t>.org</a:t>
            </a:r>
            <a:endParaRPr lang="en-US" sz="4400" b="1" dirty="0">
              <a:solidFill>
                <a:srgbClr val="014C85"/>
              </a:solidFill>
            </a:endParaRPr>
          </a:p>
        </p:txBody>
      </p:sp>
      <p:pic>
        <p:nvPicPr>
          <p:cNvPr id="39" name="Picture 38" descr="A blue and orange text on a black background&#10;&#10;Description automatically generated">
            <a:extLst>
              <a:ext uri="{FF2B5EF4-FFF2-40B4-BE49-F238E27FC236}">
                <a16:creationId xmlns:a16="http://schemas.microsoft.com/office/drawing/2014/main" id="{B515C673-3BE7-8A82-631E-AD49531E0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0647" y="3632837"/>
            <a:ext cx="1259074" cy="486842"/>
          </a:xfrm>
          <a:prstGeom prst="rect">
            <a:avLst/>
          </a:prstGeom>
        </p:spPr>
      </p:pic>
      <p:pic>
        <p:nvPicPr>
          <p:cNvPr id="51" name="Picture 50" descr="A black and red logo&#10;&#10;Description automatically generated">
            <a:extLst>
              <a:ext uri="{FF2B5EF4-FFF2-40B4-BE49-F238E27FC236}">
                <a16:creationId xmlns:a16="http://schemas.microsoft.com/office/drawing/2014/main" id="{58FAF616-216D-CB1E-1225-784CCE43D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7134" y="5334809"/>
            <a:ext cx="1694791" cy="734302"/>
          </a:xfrm>
          <a:prstGeom prst="rect">
            <a:avLst/>
          </a:prstGeom>
        </p:spPr>
      </p:pic>
      <p:pic>
        <p:nvPicPr>
          <p:cNvPr id="55" name="Picture 54" descr="A red arrow pointing to a sign&#10;&#10;Description automatically generated">
            <a:extLst>
              <a:ext uri="{FF2B5EF4-FFF2-40B4-BE49-F238E27FC236}">
                <a16:creationId xmlns:a16="http://schemas.microsoft.com/office/drawing/2014/main" id="{1ADCA739-6142-9B71-C451-3F1052F7C7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8129" y="2547535"/>
            <a:ext cx="1332055" cy="799233"/>
          </a:xfrm>
          <a:prstGeom prst="rect">
            <a:avLst/>
          </a:prstGeom>
        </p:spPr>
      </p:pic>
      <p:pic>
        <p:nvPicPr>
          <p:cNvPr id="1026" name="Picture 2" descr="Alzheimer's Association | Alzheimer's Disease &amp; Dementia Help">
            <a:extLst>
              <a:ext uri="{FF2B5EF4-FFF2-40B4-BE49-F238E27FC236}">
                <a16:creationId xmlns:a16="http://schemas.microsoft.com/office/drawing/2014/main" id="{8E0AF6DB-6339-6DFE-CE12-A1BDA68CB1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5760" y="1101233"/>
            <a:ext cx="1585839" cy="30188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A black and grey text&#10;&#10;Description automatically generated">
            <a:extLst>
              <a:ext uri="{FF2B5EF4-FFF2-40B4-BE49-F238E27FC236}">
                <a16:creationId xmlns:a16="http://schemas.microsoft.com/office/drawing/2014/main" id="{8569E330-4D24-54CB-80B1-2778644A50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5363" y="4591230"/>
            <a:ext cx="1856091" cy="383285"/>
          </a:xfrm>
          <a:prstGeom prst="rect">
            <a:avLst/>
          </a:prstGeom>
        </p:spPr>
      </p:pic>
      <p:pic>
        <p:nvPicPr>
          <p:cNvPr id="37" name="Picture 36" descr="A blue sign with white text&#10;&#10;Description automatically generated">
            <a:extLst>
              <a:ext uri="{FF2B5EF4-FFF2-40B4-BE49-F238E27FC236}">
                <a16:creationId xmlns:a16="http://schemas.microsoft.com/office/drawing/2014/main" id="{D7646381-C956-5D13-D5E4-1DCACA49B5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44817" y="1872823"/>
            <a:ext cx="1217108" cy="486843"/>
          </a:xfrm>
          <a:prstGeom prst="rect">
            <a:avLst/>
          </a:prstGeom>
        </p:spPr>
      </p:pic>
      <p:sp>
        <p:nvSpPr>
          <p:cNvPr id="58" name="TextBox 57">
            <a:extLst>
              <a:ext uri="{FF2B5EF4-FFF2-40B4-BE49-F238E27FC236}">
                <a16:creationId xmlns:a16="http://schemas.microsoft.com/office/drawing/2014/main" id="{48C0496F-346A-335E-1D6B-BF1E5D1992FD}"/>
              </a:ext>
            </a:extLst>
          </p:cNvPr>
          <p:cNvSpPr txBox="1"/>
          <p:nvPr/>
        </p:nvSpPr>
        <p:spPr>
          <a:xfrm>
            <a:off x="9827328" y="463769"/>
            <a:ext cx="1134349" cy="307777"/>
          </a:xfrm>
          <a:prstGeom prst="rect">
            <a:avLst/>
          </a:prstGeom>
          <a:noFill/>
        </p:spPr>
        <p:txBody>
          <a:bodyPr wrap="none" rtlCol="0">
            <a:spAutoFit/>
          </a:bodyPr>
          <a:lstStyle/>
          <a:p>
            <a:r>
              <a:rPr lang="en-US" sz="1400" b="1" dirty="0"/>
              <a:t>Our Partners</a:t>
            </a:r>
          </a:p>
        </p:txBody>
      </p:sp>
      <p:sp>
        <p:nvSpPr>
          <p:cNvPr id="59" name="TextBox 58">
            <a:extLst>
              <a:ext uri="{FF2B5EF4-FFF2-40B4-BE49-F238E27FC236}">
                <a16:creationId xmlns:a16="http://schemas.microsoft.com/office/drawing/2014/main" id="{162C2FDC-78DD-CCFA-2C26-1A7048DACEF4}"/>
              </a:ext>
            </a:extLst>
          </p:cNvPr>
          <p:cNvSpPr txBox="1"/>
          <p:nvPr/>
        </p:nvSpPr>
        <p:spPr>
          <a:xfrm>
            <a:off x="2200396" y="3429000"/>
            <a:ext cx="1530348" cy="954107"/>
          </a:xfrm>
          <a:prstGeom prst="rect">
            <a:avLst/>
          </a:prstGeom>
          <a:noFill/>
        </p:spPr>
        <p:txBody>
          <a:bodyPr wrap="square" rtlCol="0">
            <a:spAutoFit/>
          </a:bodyPr>
          <a:lstStyle/>
          <a:p>
            <a:pPr algn="ctr"/>
            <a:r>
              <a:rPr lang="en-US" sz="1400" i="1" dirty="0">
                <a:solidFill>
                  <a:srgbClr val="0060A9"/>
                </a:solidFill>
              </a:rPr>
              <a:t>Learn more</a:t>
            </a:r>
          </a:p>
          <a:p>
            <a:pPr algn="ctr"/>
            <a:r>
              <a:rPr lang="en-US" sz="1400" i="1" dirty="0">
                <a:solidFill>
                  <a:srgbClr val="0060A9"/>
                </a:solidFill>
              </a:rPr>
              <a:t>Run fundraisers</a:t>
            </a:r>
          </a:p>
          <a:p>
            <a:pPr algn="ctr"/>
            <a:r>
              <a:rPr lang="en-US" sz="1400" i="1" dirty="0">
                <a:solidFill>
                  <a:srgbClr val="0060A9"/>
                </a:solidFill>
              </a:rPr>
              <a:t>Get the tools</a:t>
            </a:r>
          </a:p>
          <a:p>
            <a:pPr algn="ctr"/>
            <a:r>
              <a:rPr lang="en-US" sz="1400" i="1" dirty="0">
                <a:solidFill>
                  <a:srgbClr val="0060A9"/>
                </a:solidFill>
              </a:rPr>
              <a:t>Add your voice</a:t>
            </a:r>
          </a:p>
        </p:txBody>
      </p:sp>
      <p:pic>
        <p:nvPicPr>
          <p:cNvPr id="60" name="Picture 59" descr="A logo of a puzzle piece&#10;&#10;Description automatically generated">
            <a:extLst>
              <a:ext uri="{FF2B5EF4-FFF2-40B4-BE49-F238E27FC236}">
                <a16:creationId xmlns:a16="http://schemas.microsoft.com/office/drawing/2014/main" id="{848E0561-EF03-66BE-69FF-49582E569B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758" y="6386872"/>
            <a:ext cx="2371812" cy="393188"/>
          </a:xfrm>
          <a:prstGeom prst="rect">
            <a:avLst/>
          </a:prstGeom>
        </p:spPr>
      </p:pic>
    </p:spTree>
    <p:extLst>
      <p:ext uri="{BB962C8B-B14F-4D97-AF65-F5344CB8AC3E}">
        <p14:creationId xmlns:p14="http://schemas.microsoft.com/office/powerpoint/2010/main" val="1282967240"/>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58165"/>
      </a:accent1>
      <a:accent2>
        <a:srgbClr val="C69C88"/>
      </a:accent2>
      <a:accent3>
        <a:srgbClr val="D4D4D5"/>
      </a:accent3>
      <a:accent4>
        <a:srgbClr val="E1D4C6"/>
      </a:accent4>
      <a:accent5>
        <a:srgbClr val="E4E2D5"/>
      </a:accent5>
      <a:accent6>
        <a:srgbClr val="303030"/>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564</Words>
  <Application>Microsoft Macintosh PowerPoint</Application>
  <PresentationFormat>Widescreen</PresentationFormat>
  <Paragraphs>45</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Calibri</vt:lpstr>
      <vt:lpstr>Inter</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Rakib</dc:creator>
  <cp:lastModifiedBy>Chris Nakea</cp:lastModifiedBy>
  <cp:revision>51</cp:revision>
  <dcterms:created xsi:type="dcterms:W3CDTF">2023-08-27T09:06:00Z</dcterms:created>
  <dcterms:modified xsi:type="dcterms:W3CDTF">2024-08-18T06:05:21Z</dcterms:modified>
</cp:coreProperties>
</file>